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7" r:id="rId11"/>
    <p:sldId id="296" r:id="rId12"/>
    <p:sldId id="299" r:id="rId13"/>
    <p:sldId id="29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66" d="100"/>
          <a:sy n="66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661248"/>
            <a:ext cx="2836996" cy="90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2786058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32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attività e interventi a favore </a:t>
            </a:r>
          </a:p>
          <a:p>
            <a:pPr marR="0" lvl="0" indent="0" algn="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32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di giovani di origine straniera </a:t>
            </a:r>
          </a:p>
          <a:p>
            <a:pPr marR="0" lvl="0" indent="0" algn="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32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per favorirne il successo formativo </a:t>
            </a:r>
          </a:p>
          <a:p>
            <a:pPr marR="0" lvl="0" indent="0" algn="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32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e l’integrazione sociale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35716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Cuneo  12 novembre 2013</a:t>
            </a:r>
            <a:endParaRPr lang="it-IT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2133600" y="1785926"/>
            <a:ext cx="6560234" cy="785818"/>
          </a:xfrm>
        </p:spPr>
        <p:txBody>
          <a:bodyPr>
            <a:normAutofit fontScale="85000" lnSpcReduction="10000"/>
          </a:bodyPr>
          <a:lstStyle/>
          <a:p>
            <a:r>
              <a:rPr lang="it-IT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Progetto </a:t>
            </a:r>
            <a:r>
              <a:rPr lang="it-IT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Riuscire insieme</a:t>
            </a:r>
            <a:endParaRPr lang="it-IT" sz="4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progettuali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6280"/>
          </a:xfrm>
        </p:spPr>
        <p:txBody>
          <a:bodyPr>
            <a:normAutofit fontScale="92500" lnSpcReduction="10000"/>
          </a:bodyPr>
          <a:lstStyle/>
          <a:p>
            <a:pPr marL="0" algn="ctr"/>
            <a:r>
              <a:rPr lang="it-IT" dirty="0"/>
              <a:t>GRUPPI STUDIO-PEER TUTORING</a:t>
            </a:r>
          </a:p>
          <a:p>
            <a:pPr marL="0" algn="ctr"/>
            <a:r>
              <a:rPr lang="it-IT" dirty="0"/>
              <a:t>ACCOMPAGNAMENTI INDIVIDUALE O DI PICCOLO </a:t>
            </a:r>
            <a:r>
              <a:rPr lang="it-IT" dirty="0" smtClean="0"/>
              <a:t>GRUPPO</a:t>
            </a:r>
          </a:p>
          <a:p>
            <a:pPr marL="0" algn="ctr"/>
            <a:endParaRPr lang="it-IT" dirty="0"/>
          </a:p>
          <a:p>
            <a:pPr marL="0" algn="ctr"/>
            <a:r>
              <a:rPr lang="it-IT" dirty="0"/>
              <a:t>SPORTELLO </a:t>
            </a:r>
            <a:r>
              <a:rPr lang="it-IT" dirty="0" smtClean="0"/>
              <a:t>ITINERANTE FAMIGLIE</a:t>
            </a:r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Implementazione gruppi studio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Segnalazione x studio assistito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Affiancamento percorsi scelta ad hoc studenti-famiglie</a:t>
            </a:r>
            <a:endParaRPr lang="it-I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it-IT" dirty="0" smtClean="0"/>
              <a:t>Spunti Suggestioni…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6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/>
                <a:cs typeface="Calibri"/>
              </a:rPr>
              <a:t>Lettera </a:t>
            </a: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/>
                <a:cs typeface="Calibri"/>
              </a:rPr>
              <a:t>adesione</a:t>
            </a:r>
            <a:r>
              <a:rPr lang="it-IT" sz="3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/>
                <a:cs typeface="Calibri"/>
              </a:rPr>
              <a:t>…</a:t>
            </a:r>
          </a:p>
          <a:p>
            <a:pPr marL="0" indent="0">
              <a:buNone/>
            </a:pP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/>
                <a:cs typeface="Calibri"/>
              </a:rPr>
              <a:t>Evento, Bisogni formativi</a:t>
            </a:r>
            <a:r>
              <a:rPr lang="it-IT" sz="3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/>
                <a:cs typeface="Calibri"/>
              </a:rPr>
              <a:t>…</a:t>
            </a:r>
          </a:p>
          <a:p>
            <a:pPr marL="0" indent="0">
              <a:buNone/>
            </a:pP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/>
                <a:cs typeface="Calibri"/>
              </a:rPr>
              <a:t>Monitoraggio percorsi </a:t>
            </a:r>
            <a:r>
              <a:rPr lang="it-IT" sz="3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/>
                <a:cs typeface="Calibri"/>
              </a:rPr>
              <a:t>scolastici</a:t>
            </a:r>
          </a:p>
          <a:p>
            <a:pPr marL="0" indent="0">
              <a:buNone/>
            </a:pP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Segnalazione </a:t>
            </a:r>
            <a:r>
              <a:rPr lang="it-IT" sz="3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peer</a:t>
            </a: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Week end formativo</a:t>
            </a:r>
          </a:p>
          <a:p>
            <a:pPr marL="0" indent="0">
              <a:buNone/>
            </a:pP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Calendario ricadute incontri scuole</a:t>
            </a:r>
          </a:p>
          <a:p>
            <a:pPr marL="0" indent="0">
              <a:buNone/>
            </a:pP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Scuole aperte, salone orientamento</a:t>
            </a:r>
          </a:p>
          <a:p>
            <a:pPr marL="0" indent="0">
              <a:buNone/>
            </a:pP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Riconoscimento crediti </a:t>
            </a:r>
            <a:r>
              <a:rPr lang="it-IT" sz="3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formativi</a:t>
            </a:r>
          </a:p>
          <a:p>
            <a:pPr marL="0" indent="0">
              <a:buNone/>
            </a:pP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Implementazione gruppi studio</a:t>
            </a:r>
          </a:p>
          <a:p>
            <a:pPr marL="0" indent="0">
              <a:buNone/>
            </a:pPr>
            <a:r>
              <a:rPr lang="it-IT" sz="3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Segnalazione x studio assistito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………………………………….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…………………………………..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it-IT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ea typeface="Times New Roman"/>
              <a:cs typeface="Calibri"/>
            </a:endParaRPr>
          </a:p>
          <a:p>
            <a:endParaRPr lang="it-IT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ea typeface="Times New Roman"/>
              <a:cs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8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6000" i="1" dirty="0" smtClean="0"/>
          </a:p>
          <a:p>
            <a:pPr marL="0" indent="0" algn="ctr">
              <a:buNone/>
            </a:pPr>
            <a:r>
              <a:rPr lang="it-IT" sz="6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Adesione nuove progettazioni ????</a:t>
            </a:r>
            <a:endParaRPr lang="it-IT" sz="6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2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0202384">
            <a:off x="260345" y="2119739"/>
            <a:ext cx="8229600" cy="13767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8000" i="1" dirty="0" smtClean="0">
                <a:solidFill>
                  <a:schemeClr val="accent6">
                    <a:lumMod val="50000"/>
                  </a:schemeClr>
                </a:solidFill>
              </a:rPr>
              <a:t>Grazie per la collaborazione</a:t>
            </a:r>
            <a:endParaRPr lang="it-IT" sz="8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4704" y="2906567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it-IT" sz="3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ncontrarci…. </a:t>
            </a:r>
            <a:endParaRPr lang="it-IT" sz="3600" i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marR="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Aggiornamenti</a:t>
            </a:r>
            <a:endParaRPr lang="it-IT" sz="3600" i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marR="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Raccolta bisogni – pianificazione operativa</a:t>
            </a:r>
            <a:endParaRPr lang="it-IT" sz="3600" i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marR="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Definizione modalità collaborazione</a:t>
            </a:r>
            <a:endParaRPr lang="it-IT" sz="3600" i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2051720" y="476672"/>
            <a:ext cx="6560234" cy="785818"/>
          </a:xfrm>
        </p:spPr>
        <p:txBody>
          <a:bodyPr>
            <a:normAutofit fontScale="55000" lnSpcReduction="20000"/>
          </a:bodyPr>
          <a:lstStyle/>
          <a:p>
            <a:r>
              <a:rPr lang="it-IT" sz="9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Senso incontro</a:t>
            </a:r>
            <a:endParaRPr lang="it-IT" sz="9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it-IT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it-IT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Finalità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8" y="1646238"/>
            <a:ext cx="797656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380379"/>
            <a:ext cx="3960440" cy="818010"/>
          </a:xfrm>
        </p:spPr>
        <p:txBody>
          <a:bodyPr>
            <a:normAutofit fontScale="90000"/>
          </a:bodyPr>
          <a:lstStyle/>
          <a:p>
            <a:pPr lvl="0"/>
            <a:r>
              <a:rPr lang="it-IT" dirty="0" smtClean="0"/>
              <a:t/>
            </a:r>
            <a:br>
              <a:rPr lang="it-IT" dirty="0" smtClean="0"/>
            </a:br>
            <a:endParaRPr lang="it-IT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7" y="1646238"/>
            <a:ext cx="76280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15206" y="404664"/>
            <a:ext cx="2949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Struttura</a:t>
            </a:r>
            <a:endParaRPr lang="it-IT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71800" y="4571655"/>
            <a:ext cx="122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COOP </a:t>
            </a:r>
            <a:r>
              <a:rPr lang="it-IT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ORSO</a:t>
            </a:r>
            <a:endParaRPr lang="it-IT" sz="1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-14560"/>
            <a:ext cx="3538736" cy="1087232"/>
          </a:xfrm>
        </p:spPr>
        <p:txBody>
          <a:bodyPr/>
          <a:lstStyle/>
          <a:p>
            <a:r>
              <a:rPr lang="it-IT" dirty="0" smtClean="0"/>
              <a:t>Chi siamo?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8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Ambiti azione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45" y="1646238"/>
            <a:ext cx="672891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9413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4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Rete – buone prassi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ctr"/>
            <a:r>
              <a:rPr lang="it-IT" dirty="0"/>
              <a:t>CABINA DI </a:t>
            </a:r>
            <a:r>
              <a:rPr lang="it-IT" dirty="0" smtClean="0"/>
              <a:t>REGIA</a:t>
            </a:r>
          </a:p>
          <a:p>
            <a:pPr marL="0" algn="ctr"/>
            <a:r>
              <a:rPr lang="it-IT" dirty="0"/>
              <a:t>TAVOLI DI </a:t>
            </a:r>
            <a:r>
              <a:rPr lang="it-IT" dirty="0" smtClean="0"/>
              <a:t>LAVORO</a:t>
            </a:r>
          </a:p>
          <a:p>
            <a:pPr marL="0" algn="ctr"/>
            <a:r>
              <a:rPr lang="it-IT" dirty="0"/>
              <a:t>INCONTRI CON </a:t>
            </a:r>
            <a:r>
              <a:rPr lang="it-IT" dirty="0" smtClean="0"/>
              <a:t>INSEGNANTI</a:t>
            </a:r>
          </a:p>
          <a:p>
            <a:pPr marL="0" algn="ctr"/>
            <a:r>
              <a:rPr lang="it-IT" dirty="0" smtClean="0"/>
              <a:t>OSSERVATORIO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Calibri"/>
              </a:rPr>
              <a:t>Quale rete? lettera adesione…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Calibri"/>
              </a:rPr>
              <a:t>Sinergia con altri progetti…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Calibri"/>
              </a:rPr>
              <a:t>Evento, Bisogni formativi…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Calibri"/>
              </a:rPr>
              <a:t>Monitoraggio percorsi scolastici</a:t>
            </a:r>
            <a:endParaRPr lang="it-IT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/>
              <a:ea typeface="Times New Roman"/>
              <a:cs typeface="Calibri"/>
            </a:endParaRPr>
          </a:p>
          <a:p>
            <a:pPr marL="0" algn="ctr"/>
            <a:endParaRPr lang="it-IT" dirty="0"/>
          </a:p>
          <a:p>
            <a:pPr marL="0" algn="ctr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57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progettuali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ctr"/>
            <a:endParaRPr lang="it-IT" dirty="0"/>
          </a:p>
          <a:p>
            <a:pPr marL="0" algn="ctr"/>
            <a:r>
              <a:rPr lang="it-IT" dirty="0"/>
              <a:t>ARRUOLAMENTO FORMAZIONE </a:t>
            </a:r>
            <a:r>
              <a:rPr lang="it-IT" dirty="0" smtClean="0"/>
              <a:t>PEER</a:t>
            </a:r>
          </a:p>
          <a:p>
            <a:pPr marL="0" algn="ctr"/>
            <a:endParaRPr lang="it-IT" dirty="0"/>
          </a:p>
          <a:p>
            <a:pPr marL="0" algn="ctr"/>
            <a:r>
              <a:rPr lang="it-IT" dirty="0"/>
              <a:t>ORIENTAMENTO TRA </a:t>
            </a:r>
            <a:r>
              <a:rPr lang="it-IT" dirty="0" smtClean="0"/>
              <a:t>PARI</a:t>
            </a:r>
          </a:p>
          <a:p>
            <a:pPr marL="0" indent="0" algn="ctr">
              <a:buNone/>
            </a:pPr>
            <a:endParaRPr lang="it-IT" dirty="0" smtClean="0">
              <a:solidFill>
                <a:schemeClr val="dk1"/>
              </a:solidFill>
              <a:latin typeface="Times New Roman"/>
              <a:ea typeface="Times New Roman"/>
              <a:cs typeface="Calibri"/>
            </a:endParaRPr>
          </a:p>
          <a:p>
            <a:pPr marL="0" indent="0" algn="ctr">
              <a:buNone/>
            </a:pPr>
            <a:endParaRPr lang="it-IT" dirty="0">
              <a:solidFill>
                <a:schemeClr val="dk1"/>
              </a:solidFill>
              <a:latin typeface="Times New Roman"/>
              <a:ea typeface="Times New Roman"/>
              <a:cs typeface="Calibri"/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Segnalazione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peer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Week end formativo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Calendario ricadute incontri scuole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Scuole aperte, salone orientamento</a:t>
            </a:r>
            <a:endParaRPr lang="it-I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Riconoscimento crediti formativi</a:t>
            </a:r>
            <a:endParaRPr lang="it-IT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304</TotalTime>
  <Words>180</Words>
  <Application>Microsoft Office PowerPoint</Application>
  <PresentationFormat>Presentazione su schermo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Galassia</vt:lpstr>
      <vt:lpstr>Presentazione standard di PowerPoint</vt:lpstr>
      <vt:lpstr>Presentazione standard di PowerPoint</vt:lpstr>
      <vt:lpstr>Finalità</vt:lpstr>
      <vt:lpstr> </vt:lpstr>
      <vt:lpstr>Chi siamo?</vt:lpstr>
      <vt:lpstr>Ambiti azione</vt:lpstr>
      <vt:lpstr>Presentazione standard di PowerPoint</vt:lpstr>
      <vt:lpstr>Rete – buone prassi</vt:lpstr>
      <vt:lpstr>Azioni progettuali</vt:lpstr>
      <vt:lpstr>Azioni progettuali</vt:lpstr>
      <vt:lpstr>Spunti Suggestioni…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progetti-servizi01</dc:creator>
  <cp:lastModifiedBy>utente</cp:lastModifiedBy>
  <cp:revision>34</cp:revision>
  <dcterms:created xsi:type="dcterms:W3CDTF">2012-05-30T19:58:55Z</dcterms:created>
  <dcterms:modified xsi:type="dcterms:W3CDTF">2013-11-12T12:14:25Z</dcterms:modified>
</cp:coreProperties>
</file>