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66" r:id="rId4"/>
    <p:sldId id="258" r:id="rId5"/>
    <p:sldId id="259" r:id="rId6"/>
    <p:sldId id="260" r:id="rId7"/>
    <p:sldId id="261" r:id="rId8"/>
    <p:sldId id="268" r:id="rId9"/>
    <p:sldId id="267" r:id="rId10"/>
    <p:sldId id="263" r:id="rId11"/>
    <p:sldId id="269" r:id="rId12"/>
    <p:sldId id="270" r:id="rId13"/>
    <p:sldId id="262" r:id="rId14"/>
    <p:sldId id="264" r:id="rId15"/>
    <p:sldId id="271" r:id="rId1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09648"/>
  </p:clrMru>
</p:presentationPr>
</file>

<file path=ppt/tableStyles.xml><?xml version="1.0" encoding="utf-8"?>
<a:tblStyleLst xmlns:a="http://schemas.openxmlformats.org/drawingml/2006/main" def="{5C22544A-7EE6-4342-B048-85BDC9FD1C3A}">
  <a:tblStyle styleId="{D03447BB-5D67-496B-8E87-E561075AD55C}" styleName="Stile scuro 1 - Colore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8603FDC-E32A-4AB5-989C-0864C3EAD2B8}" styleName="Stile con tema 2 - Colore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A567DA8-C16D-4D86-81CD-31CE1C67D906}" type="doc">
      <dgm:prSet loTypeId="urn:microsoft.com/office/officeart/2005/8/layout/matrix1" loCatId="matrix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it-IT"/>
        </a:p>
      </dgm:t>
    </dgm:pt>
    <dgm:pt modelId="{6D1F3FA1-FEB5-4BA4-91F0-35CA77AD097E}">
      <dgm:prSet phldrT="[Testo]" custT="1"/>
      <dgm:spPr/>
      <dgm:t>
        <a:bodyPr/>
        <a:lstStyle/>
        <a:p>
          <a:r>
            <a:rPr lang="it-IT" sz="2400" b="0" dirty="0">
              <a:solidFill>
                <a:schemeClr val="tx1"/>
              </a:solidFill>
            </a:rPr>
            <a:t>Informazione e </a:t>
          </a:r>
          <a:r>
            <a:rPr lang="it-IT" sz="2400" b="0" dirty="0" smtClean="0">
              <a:solidFill>
                <a:schemeClr val="tx1"/>
              </a:solidFill>
            </a:rPr>
            <a:t>comunicazione</a:t>
          </a:r>
          <a:endParaRPr lang="it-IT" sz="2400" b="0" dirty="0">
            <a:solidFill>
              <a:schemeClr val="tx1"/>
            </a:solidFill>
          </a:endParaRPr>
        </a:p>
      </dgm:t>
    </dgm:pt>
    <dgm:pt modelId="{3196687D-6467-4220-9D8D-DEC47FB4A42D}" type="parTrans" cxnId="{F5853A19-056C-4FDC-B2C5-F54849EA922D}">
      <dgm:prSet/>
      <dgm:spPr/>
      <dgm:t>
        <a:bodyPr/>
        <a:lstStyle/>
        <a:p>
          <a:endParaRPr lang="it-IT" sz="2400" b="0">
            <a:solidFill>
              <a:schemeClr val="tx1"/>
            </a:solidFill>
          </a:endParaRPr>
        </a:p>
      </dgm:t>
    </dgm:pt>
    <dgm:pt modelId="{5D613B17-6D32-45BA-B2DC-8DBAE5E9CB57}" type="sibTrans" cxnId="{F5853A19-056C-4FDC-B2C5-F54849EA922D}">
      <dgm:prSet/>
      <dgm:spPr/>
      <dgm:t>
        <a:bodyPr/>
        <a:lstStyle/>
        <a:p>
          <a:endParaRPr lang="it-IT" sz="2400" b="0">
            <a:solidFill>
              <a:schemeClr val="tx1"/>
            </a:solidFill>
          </a:endParaRPr>
        </a:p>
      </dgm:t>
    </dgm:pt>
    <dgm:pt modelId="{F0F9E7A1-A4AD-4F3E-A150-8985277D2512}">
      <dgm:prSet phldrT="[Testo]" custT="1"/>
      <dgm:spPr/>
      <dgm:t>
        <a:bodyPr/>
        <a:lstStyle/>
        <a:p>
          <a:r>
            <a:rPr lang="it-IT" sz="2400" b="0" dirty="0" smtClean="0">
              <a:solidFill>
                <a:schemeClr val="tx1"/>
              </a:solidFill>
            </a:rPr>
            <a:t>SPORTELLO "TERZO  </a:t>
          </a:r>
          <a:r>
            <a:rPr lang="it-IT" sz="2400" b="0" i="1" dirty="0" smtClean="0">
              <a:solidFill>
                <a:schemeClr val="tx1"/>
              </a:solidFill>
            </a:rPr>
            <a:t>TEMPO</a:t>
          </a:r>
          <a:r>
            <a:rPr lang="it-IT" sz="2400" b="0" dirty="0" smtClean="0">
              <a:solidFill>
                <a:schemeClr val="tx1"/>
              </a:solidFill>
            </a:rPr>
            <a:t>"</a:t>
          </a:r>
        </a:p>
        <a:p>
          <a:r>
            <a:rPr lang="it-IT" sz="2400" b="0" dirty="0" smtClean="0">
              <a:solidFill>
                <a:schemeClr val="tx1"/>
              </a:solidFill>
            </a:rPr>
            <a:t>ascolto</a:t>
          </a:r>
          <a:r>
            <a:rPr lang="it-IT" sz="2400" b="0" dirty="0">
              <a:solidFill>
                <a:schemeClr val="tx1"/>
              </a:solidFill>
            </a:rPr>
            <a:t>, accoglienza, consulenza </a:t>
          </a:r>
          <a:r>
            <a:rPr lang="it-IT" sz="2400" b="0" dirty="0" err="1">
              <a:solidFill>
                <a:schemeClr val="tx1"/>
              </a:solidFill>
            </a:rPr>
            <a:t>orientetiva</a:t>
          </a:r>
          <a:r>
            <a:rPr lang="it-IT" sz="2400" b="0" dirty="0">
              <a:solidFill>
                <a:schemeClr val="tx1"/>
              </a:solidFill>
            </a:rPr>
            <a:t>,informativa</a:t>
          </a:r>
        </a:p>
      </dgm:t>
    </dgm:pt>
    <dgm:pt modelId="{FF52A870-8BB5-4575-85DE-8011BE7DC6E9}" type="parTrans" cxnId="{E9C0A8E6-9185-47CA-B913-A48AB73A98C6}">
      <dgm:prSet/>
      <dgm:spPr/>
      <dgm:t>
        <a:bodyPr/>
        <a:lstStyle/>
        <a:p>
          <a:endParaRPr lang="it-IT" sz="2400" b="0">
            <a:solidFill>
              <a:schemeClr val="tx1"/>
            </a:solidFill>
          </a:endParaRPr>
        </a:p>
      </dgm:t>
    </dgm:pt>
    <dgm:pt modelId="{AC1D80C7-AC49-4664-B11E-A1F10C6DDC93}" type="sibTrans" cxnId="{E9C0A8E6-9185-47CA-B913-A48AB73A98C6}">
      <dgm:prSet/>
      <dgm:spPr/>
      <dgm:t>
        <a:bodyPr/>
        <a:lstStyle/>
        <a:p>
          <a:endParaRPr lang="it-IT" sz="2400" b="0">
            <a:solidFill>
              <a:schemeClr val="tx1"/>
            </a:solidFill>
          </a:endParaRPr>
        </a:p>
      </dgm:t>
    </dgm:pt>
    <dgm:pt modelId="{56A5BF76-3246-44AF-B0A1-187D1FA7DC8C}">
      <dgm:prSet phldrT="[Testo]" custT="1"/>
      <dgm:spPr/>
      <dgm:t>
        <a:bodyPr/>
        <a:lstStyle/>
        <a:p>
          <a:r>
            <a:rPr lang="it-IT" sz="2400" b="0" dirty="0" smtClean="0">
              <a:solidFill>
                <a:schemeClr val="tx1"/>
              </a:solidFill>
            </a:rPr>
            <a:t>SPORTELLO "TERZO  </a:t>
          </a:r>
          <a:r>
            <a:rPr lang="it-IT" sz="2400" b="0" i="1" dirty="0" smtClean="0">
              <a:solidFill>
                <a:schemeClr val="tx1"/>
              </a:solidFill>
            </a:rPr>
            <a:t>TEMPO</a:t>
          </a:r>
          <a:r>
            <a:rPr lang="it-IT" sz="2400" b="0" dirty="0" smtClean="0">
              <a:solidFill>
                <a:schemeClr val="tx1"/>
              </a:solidFill>
            </a:rPr>
            <a:t>"</a:t>
          </a:r>
        </a:p>
        <a:p>
          <a:r>
            <a:rPr lang="it-IT" sz="2400" b="0" dirty="0" smtClean="0">
              <a:solidFill>
                <a:schemeClr val="tx1"/>
              </a:solidFill>
            </a:rPr>
            <a:t>percorsi </a:t>
          </a:r>
          <a:r>
            <a:rPr lang="it-IT" sz="2400" b="0" dirty="0">
              <a:solidFill>
                <a:schemeClr val="tx1"/>
              </a:solidFill>
            </a:rPr>
            <a:t>ad hoc  elaborazione conflitto</a:t>
          </a:r>
        </a:p>
      </dgm:t>
    </dgm:pt>
    <dgm:pt modelId="{E05C5E1D-7D79-45DE-9FF5-A5C7FA1AB2B2}" type="parTrans" cxnId="{BAF47DC5-3A60-4CD9-A3D4-8BD5C6746A21}">
      <dgm:prSet/>
      <dgm:spPr/>
      <dgm:t>
        <a:bodyPr/>
        <a:lstStyle/>
        <a:p>
          <a:endParaRPr lang="it-IT" sz="2400" b="0">
            <a:solidFill>
              <a:schemeClr val="tx1"/>
            </a:solidFill>
          </a:endParaRPr>
        </a:p>
      </dgm:t>
    </dgm:pt>
    <dgm:pt modelId="{68DA5B37-DF59-4703-8DF4-2AC88D9A1F75}" type="sibTrans" cxnId="{BAF47DC5-3A60-4CD9-A3D4-8BD5C6746A21}">
      <dgm:prSet/>
      <dgm:spPr/>
      <dgm:t>
        <a:bodyPr/>
        <a:lstStyle/>
        <a:p>
          <a:endParaRPr lang="it-IT" sz="2400" b="0">
            <a:solidFill>
              <a:schemeClr val="tx1"/>
            </a:solidFill>
          </a:endParaRPr>
        </a:p>
      </dgm:t>
    </dgm:pt>
    <dgm:pt modelId="{7B830BCB-F41D-4992-AF33-3986A3D41BD9}">
      <dgm:prSet phldrT="[Testo]"/>
      <dgm:spPr/>
      <dgm:t>
        <a:bodyPr/>
        <a:lstStyle/>
        <a:p>
          <a:endParaRPr lang="it-IT" sz="2400" b="0">
            <a:solidFill>
              <a:schemeClr val="tx1"/>
            </a:solidFill>
          </a:endParaRPr>
        </a:p>
      </dgm:t>
    </dgm:pt>
    <dgm:pt modelId="{FFA2D055-5FE7-44D4-855A-8F7F13E7FFB3}" type="parTrans" cxnId="{17589700-6335-4C23-8E5F-4860DCA89C08}">
      <dgm:prSet/>
      <dgm:spPr/>
      <dgm:t>
        <a:bodyPr/>
        <a:lstStyle/>
        <a:p>
          <a:endParaRPr lang="it-IT" sz="2400" b="0">
            <a:solidFill>
              <a:schemeClr val="tx1"/>
            </a:solidFill>
          </a:endParaRPr>
        </a:p>
      </dgm:t>
    </dgm:pt>
    <dgm:pt modelId="{49BCE34F-CA04-4981-820F-31BCC80CE47C}" type="sibTrans" cxnId="{17589700-6335-4C23-8E5F-4860DCA89C08}">
      <dgm:prSet/>
      <dgm:spPr/>
      <dgm:t>
        <a:bodyPr/>
        <a:lstStyle/>
        <a:p>
          <a:endParaRPr lang="it-IT" sz="2400" b="0">
            <a:solidFill>
              <a:schemeClr val="tx1"/>
            </a:solidFill>
          </a:endParaRPr>
        </a:p>
      </dgm:t>
    </dgm:pt>
    <dgm:pt modelId="{2EF31F06-E1C9-4611-9DD5-7E525EA9ADC2}">
      <dgm:prSet phldrT="[Testo]" phldr="1"/>
      <dgm:spPr/>
      <dgm:t>
        <a:bodyPr/>
        <a:lstStyle/>
        <a:p>
          <a:endParaRPr lang="it-IT" sz="2400" b="0">
            <a:solidFill>
              <a:schemeClr val="tx1"/>
            </a:solidFill>
          </a:endParaRPr>
        </a:p>
      </dgm:t>
    </dgm:pt>
    <dgm:pt modelId="{7BB5F34E-D7A2-4340-B41A-8ECEEF4BEE1A}" type="parTrans" cxnId="{EF92AF48-AE79-44F4-947E-BF232B3E643D}">
      <dgm:prSet/>
      <dgm:spPr/>
      <dgm:t>
        <a:bodyPr/>
        <a:lstStyle/>
        <a:p>
          <a:endParaRPr lang="it-IT" sz="2400" b="0">
            <a:solidFill>
              <a:schemeClr val="tx1"/>
            </a:solidFill>
          </a:endParaRPr>
        </a:p>
      </dgm:t>
    </dgm:pt>
    <dgm:pt modelId="{F52FDBB2-7697-4BFD-AD76-5F59C3C23CBE}" type="sibTrans" cxnId="{EF92AF48-AE79-44F4-947E-BF232B3E643D}">
      <dgm:prSet/>
      <dgm:spPr/>
      <dgm:t>
        <a:bodyPr/>
        <a:lstStyle/>
        <a:p>
          <a:endParaRPr lang="it-IT" sz="2400" b="0">
            <a:solidFill>
              <a:schemeClr val="tx1"/>
            </a:solidFill>
          </a:endParaRPr>
        </a:p>
      </dgm:t>
    </dgm:pt>
    <dgm:pt modelId="{847B7B82-B77F-4529-A0C8-528DBEDE33E1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2400" b="0" dirty="0" smtClean="0">
              <a:solidFill>
                <a:schemeClr val="tx1"/>
              </a:solidFill>
            </a:rPr>
            <a:t>INTERVENTI </a:t>
          </a:r>
          <a:r>
            <a:rPr lang="it-IT" sz="2400" b="0" dirty="0" smtClean="0">
              <a:solidFill>
                <a:schemeClr val="tx1"/>
              </a:solidFill>
            </a:rPr>
            <a:t>FORMATIVI</a:t>
          </a:r>
        </a:p>
        <a:p>
          <a:pPr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400" b="0" dirty="0">
            <a:solidFill>
              <a:schemeClr val="tx1"/>
            </a:solidFill>
          </a:endParaRPr>
        </a:p>
      </dgm:t>
    </dgm:pt>
    <dgm:pt modelId="{6043102C-F380-4851-A642-B9A04F1EE9C8}" type="parTrans" cxnId="{087C0218-0648-4F9C-976D-5652C6E3C25F}">
      <dgm:prSet/>
      <dgm:spPr/>
      <dgm:t>
        <a:bodyPr/>
        <a:lstStyle/>
        <a:p>
          <a:endParaRPr lang="it-IT" sz="2400" b="0">
            <a:solidFill>
              <a:schemeClr val="tx1"/>
            </a:solidFill>
          </a:endParaRPr>
        </a:p>
      </dgm:t>
    </dgm:pt>
    <dgm:pt modelId="{9E4E4CA1-C296-4DBC-A4AB-03CA33715C6C}" type="sibTrans" cxnId="{087C0218-0648-4F9C-976D-5652C6E3C25F}">
      <dgm:prSet/>
      <dgm:spPr/>
      <dgm:t>
        <a:bodyPr/>
        <a:lstStyle/>
        <a:p>
          <a:endParaRPr lang="it-IT" sz="2400" b="0">
            <a:solidFill>
              <a:schemeClr val="tx1"/>
            </a:solidFill>
          </a:endParaRPr>
        </a:p>
      </dgm:t>
    </dgm:pt>
    <dgm:pt modelId="{AA7C29F1-D501-471D-8539-A9363EFF0D42}">
      <dgm:prSet custT="1"/>
      <dgm:spPr/>
      <dgm:t>
        <a:bodyPr/>
        <a:lstStyle/>
        <a:p>
          <a:r>
            <a:rPr lang="it-IT" sz="2400" b="0" dirty="0" smtClean="0">
              <a:solidFill>
                <a:schemeClr val="tx1"/>
              </a:solidFill>
            </a:rPr>
            <a:t>SENSIBILIZZAZIONE</a:t>
          </a:r>
        </a:p>
        <a:p>
          <a:r>
            <a:rPr lang="it-IT" sz="2400" b="0" dirty="0" smtClean="0">
              <a:solidFill>
                <a:schemeClr val="tx1"/>
              </a:solidFill>
            </a:rPr>
            <a:t>PERCORSI LABORATORIALI AD HOC</a:t>
          </a:r>
          <a:endParaRPr lang="it-IT" sz="2400" b="0" dirty="0">
            <a:solidFill>
              <a:schemeClr val="tx1"/>
            </a:solidFill>
          </a:endParaRPr>
        </a:p>
      </dgm:t>
    </dgm:pt>
    <dgm:pt modelId="{549B500B-3D39-4F82-A25A-D7BA3EBB95C7}" type="parTrans" cxnId="{D9F56280-6A52-4598-BBC0-020776F4EDE4}">
      <dgm:prSet/>
      <dgm:spPr/>
      <dgm:t>
        <a:bodyPr/>
        <a:lstStyle/>
        <a:p>
          <a:endParaRPr lang="it-IT" sz="2400" b="0">
            <a:solidFill>
              <a:schemeClr val="tx1"/>
            </a:solidFill>
          </a:endParaRPr>
        </a:p>
      </dgm:t>
    </dgm:pt>
    <dgm:pt modelId="{E7E58C6A-76C8-43F3-BBD8-C5A25EBF0456}" type="sibTrans" cxnId="{D9F56280-6A52-4598-BBC0-020776F4EDE4}">
      <dgm:prSet/>
      <dgm:spPr/>
      <dgm:t>
        <a:bodyPr/>
        <a:lstStyle/>
        <a:p>
          <a:endParaRPr lang="it-IT" sz="2400" b="0">
            <a:solidFill>
              <a:schemeClr val="tx1"/>
            </a:solidFill>
          </a:endParaRPr>
        </a:p>
      </dgm:t>
    </dgm:pt>
    <dgm:pt modelId="{C2347B3A-7DF6-44F5-9A99-020893651E92}" type="pres">
      <dgm:prSet presAssocID="{6A567DA8-C16D-4D86-81CD-31CE1C67D906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68D2E37C-DD60-4EF1-AD93-E1A877539096}" type="pres">
      <dgm:prSet presAssocID="{6A567DA8-C16D-4D86-81CD-31CE1C67D906}" presName="matrix" presStyleCnt="0"/>
      <dgm:spPr/>
    </dgm:pt>
    <dgm:pt modelId="{1CB8DEA3-A3FC-40A2-8B90-2D22F4BF76EC}" type="pres">
      <dgm:prSet presAssocID="{6A567DA8-C16D-4D86-81CD-31CE1C67D906}" presName="tile1" presStyleLbl="node1" presStyleIdx="0" presStyleCnt="4"/>
      <dgm:spPr/>
      <dgm:t>
        <a:bodyPr/>
        <a:lstStyle/>
        <a:p>
          <a:endParaRPr lang="it-IT"/>
        </a:p>
      </dgm:t>
    </dgm:pt>
    <dgm:pt modelId="{17833437-B559-48FD-8FDC-8C2B0BE2146A}" type="pres">
      <dgm:prSet presAssocID="{6A567DA8-C16D-4D86-81CD-31CE1C67D906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5FB5999-E938-4095-B449-0DA98CF38DDB}" type="pres">
      <dgm:prSet presAssocID="{6A567DA8-C16D-4D86-81CD-31CE1C67D906}" presName="tile2" presStyleLbl="node1" presStyleIdx="1" presStyleCnt="4" custLinFactNeighborX="126"/>
      <dgm:spPr/>
      <dgm:t>
        <a:bodyPr/>
        <a:lstStyle/>
        <a:p>
          <a:endParaRPr lang="it-IT"/>
        </a:p>
      </dgm:t>
    </dgm:pt>
    <dgm:pt modelId="{BFA5DBF4-3C25-42F2-995C-9B4ACB5A4ABB}" type="pres">
      <dgm:prSet presAssocID="{6A567DA8-C16D-4D86-81CD-31CE1C67D906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DB1267C-D815-44AF-8AC8-7A6E9ECADFE3}" type="pres">
      <dgm:prSet presAssocID="{6A567DA8-C16D-4D86-81CD-31CE1C67D906}" presName="tile3" presStyleLbl="node1" presStyleIdx="2" presStyleCnt="4"/>
      <dgm:spPr/>
      <dgm:t>
        <a:bodyPr/>
        <a:lstStyle/>
        <a:p>
          <a:endParaRPr lang="it-IT"/>
        </a:p>
      </dgm:t>
    </dgm:pt>
    <dgm:pt modelId="{14CC692E-E1CA-481B-8E6D-21D9087A30CF}" type="pres">
      <dgm:prSet presAssocID="{6A567DA8-C16D-4D86-81CD-31CE1C67D906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8EBDAE6-1CA1-4F8B-B144-41CF9D92C74E}" type="pres">
      <dgm:prSet presAssocID="{6A567DA8-C16D-4D86-81CD-31CE1C67D906}" presName="tile4" presStyleLbl="node1" presStyleIdx="3" presStyleCnt="4"/>
      <dgm:spPr/>
      <dgm:t>
        <a:bodyPr/>
        <a:lstStyle/>
        <a:p>
          <a:endParaRPr lang="it-IT"/>
        </a:p>
      </dgm:t>
    </dgm:pt>
    <dgm:pt modelId="{7F5C1807-1258-4854-8BFF-1CB09754E65A}" type="pres">
      <dgm:prSet presAssocID="{6A567DA8-C16D-4D86-81CD-31CE1C67D906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A5D5E38-5712-466A-90BC-96FF26B1ED7B}" type="pres">
      <dgm:prSet presAssocID="{6A567DA8-C16D-4D86-81CD-31CE1C67D906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it-IT"/>
        </a:p>
      </dgm:t>
    </dgm:pt>
  </dgm:ptLst>
  <dgm:cxnLst>
    <dgm:cxn modelId="{BAF47DC5-3A60-4CD9-A3D4-8BD5C6746A21}" srcId="{6D1F3FA1-FEB5-4BA4-91F0-35CA77AD097E}" destId="{56A5BF76-3246-44AF-B0A1-187D1FA7DC8C}" srcOrd="1" destOrd="0" parTransId="{E05C5E1D-7D79-45DE-9FF5-A5C7FA1AB2B2}" sibTransId="{68DA5B37-DF59-4703-8DF4-2AC88D9A1F75}"/>
    <dgm:cxn modelId="{D9F56280-6A52-4598-BBC0-020776F4EDE4}" srcId="{6D1F3FA1-FEB5-4BA4-91F0-35CA77AD097E}" destId="{AA7C29F1-D501-471D-8539-A9363EFF0D42}" srcOrd="3" destOrd="0" parTransId="{549B500B-3D39-4F82-A25A-D7BA3EBB95C7}" sibTransId="{E7E58C6A-76C8-43F3-BBD8-C5A25EBF0456}"/>
    <dgm:cxn modelId="{E9B9BA20-30EB-4750-AF58-D783DB32E932}" type="presOf" srcId="{AA7C29F1-D501-471D-8539-A9363EFF0D42}" destId="{68EBDAE6-1CA1-4F8B-B144-41CF9D92C74E}" srcOrd="0" destOrd="0" presId="urn:microsoft.com/office/officeart/2005/8/layout/matrix1"/>
    <dgm:cxn modelId="{76E73127-C7A1-47F0-BD7A-1DF596765FBC}" type="presOf" srcId="{AA7C29F1-D501-471D-8539-A9363EFF0D42}" destId="{7F5C1807-1258-4854-8BFF-1CB09754E65A}" srcOrd="1" destOrd="0" presId="urn:microsoft.com/office/officeart/2005/8/layout/matrix1"/>
    <dgm:cxn modelId="{17589700-6335-4C23-8E5F-4860DCA89C08}" srcId="{6D1F3FA1-FEB5-4BA4-91F0-35CA77AD097E}" destId="{7B830BCB-F41D-4992-AF33-3986A3D41BD9}" srcOrd="4" destOrd="0" parTransId="{FFA2D055-5FE7-44D4-855A-8F7F13E7FFB3}" sibTransId="{49BCE34F-CA04-4981-820F-31BCC80CE47C}"/>
    <dgm:cxn modelId="{C936E9E2-28B7-4949-B160-05D68C72B7D3}" type="presOf" srcId="{847B7B82-B77F-4529-A0C8-528DBEDE33E1}" destId="{1DB1267C-D815-44AF-8AC8-7A6E9ECADFE3}" srcOrd="0" destOrd="0" presId="urn:microsoft.com/office/officeart/2005/8/layout/matrix1"/>
    <dgm:cxn modelId="{5E7847EE-AEA5-446D-99C5-902A6D46A3BF}" type="presOf" srcId="{F0F9E7A1-A4AD-4F3E-A150-8985277D2512}" destId="{1CB8DEA3-A3FC-40A2-8B90-2D22F4BF76EC}" srcOrd="0" destOrd="0" presId="urn:microsoft.com/office/officeart/2005/8/layout/matrix1"/>
    <dgm:cxn modelId="{5914DDD1-2E2C-4947-BD7D-A7D0D799EF17}" type="presOf" srcId="{F0F9E7A1-A4AD-4F3E-A150-8985277D2512}" destId="{17833437-B559-48FD-8FDC-8C2B0BE2146A}" srcOrd="1" destOrd="0" presId="urn:microsoft.com/office/officeart/2005/8/layout/matrix1"/>
    <dgm:cxn modelId="{087C0218-0648-4F9C-976D-5652C6E3C25F}" srcId="{6D1F3FA1-FEB5-4BA4-91F0-35CA77AD097E}" destId="{847B7B82-B77F-4529-A0C8-528DBEDE33E1}" srcOrd="2" destOrd="0" parTransId="{6043102C-F380-4851-A642-B9A04F1EE9C8}" sibTransId="{9E4E4CA1-C296-4DBC-A4AB-03CA33715C6C}"/>
    <dgm:cxn modelId="{8E542D39-83DA-49AC-A7CA-A4E17C240ED4}" type="presOf" srcId="{847B7B82-B77F-4529-A0C8-528DBEDE33E1}" destId="{14CC692E-E1CA-481B-8E6D-21D9087A30CF}" srcOrd="1" destOrd="0" presId="urn:microsoft.com/office/officeart/2005/8/layout/matrix1"/>
    <dgm:cxn modelId="{13DE1D48-7475-41BD-9F33-0F0FD6AB6336}" type="presOf" srcId="{6A567DA8-C16D-4D86-81CD-31CE1C67D906}" destId="{C2347B3A-7DF6-44F5-9A99-020893651E92}" srcOrd="0" destOrd="0" presId="urn:microsoft.com/office/officeart/2005/8/layout/matrix1"/>
    <dgm:cxn modelId="{F5853A19-056C-4FDC-B2C5-F54849EA922D}" srcId="{6A567DA8-C16D-4D86-81CD-31CE1C67D906}" destId="{6D1F3FA1-FEB5-4BA4-91F0-35CA77AD097E}" srcOrd="0" destOrd="0" parTransId="{3196687D-6467-4220-9D8D-DEC47FB4A42D}" sibTransId="{5D613B17-6D32-45BA-B2DC-8DBAE5E9CB57}"/>
    <dgm:cxn modelId="{E9C0A8E6-9185-47CA-B913-A48AB73A98C6}" srcId="{6D1F3FA1-FEB5-4BA4-91F0-35CA77AD097E}" destId="{F0F9E7A1-A4AD-4F3E-A150-8985277D2512}" srcOrd="0" destOrd="0" parTransId="{FF52A870-8BB5-4575-85DE-8011BE7DC6E9}" sibTransId="{AC1D80C7-AC49-4664-B11E-A1F10C6DDC93}"/>
    <dgm:cxn modelId="{EF92AF48-AE79-44F4-947E-BF232B3E643D}" srcId="{6D1F3FA1-FEB5-4BA4-91F0-35CA77AD097E}" destId="{2EF31F06-E1C9-4611-9DD5-7E525EA9ADC2}" srcOrd="5" destOrd="0" parTransId="{7BB5F34E-D7A2-4340-B41A-8ECEEF4BEE1A}" sibTransId="{F52FDBB2-7697-4BFD-AD76-5F59C3C23CBE}"/>
    <dgm:cxn modelId="{F8FDCC09-F77B-479A-8D2E-00B29FF6AE5A}" type="presOf" srcId="{56A5BF76-3246-44AF-B0A1-187D1FA7DC8C}" destId="{BFA5DBF4-3C25-42F2-995C-9B4ACB5A4ABB}" srcOrd="1" destOrd="0" presId="urn:microsoft.com/office/officeart/2005/8/layout/matrix1"/>
    <dgm:cxn modelId="{414B4456-465E-4518-9EDD-EAB36C9659A9}" type="presOf" srcId="{6D1F3FA1-FEB5-4BA4-91F0-35CA77AD097E}" destId="{0A5D5E38-5712-466A-90BC-96FF26B1ED7B}" srcOrd="0" destOrd="0" presId="urn:microsoft.com/office/officeart/2005/8/layout/matrix1"/>
    <dgm:cxn modelId="{D391E461-3B13-4550-AD3D-925B756D0C94}" type="presOf" srcId="{56A5BF76-3246-44AF-B0A1-187D1FA7DC8C}" destId="{95FB5999-E938-4095-B449-0DA98CF38DDB}" srcOrd="0" destOrd="0" presId="urn:microsoft.com/office/officeart/2005/8/layout/matrix1"/>
    <dgm:cxn modelId="{EC955751-A51A-40BE-9A85-BC1590653BA1}" type="presParOf" srcId="{C2347B3A-7DF6-44F5-9A99-020893651E92}" destId="{68D2E37C-DD60-4EF1-AD93-E1A877539096}" srcOrd="0" destOrd="0" presId="urn:microsoft.com/office/officeart/2005/8/layout/matrix1"/>
    <dgm:cxn modelId="{2CBB2094-3032-4108-9880-E899A45E9BD3}" type="presParOf" srcId="{68D2E37C-DD60-4EF1-AD93-E1A877539096}" destId="{1CB8DEA3-A3FC-40A2-8B90-2D22F4BF76EC}" srcOrd="0" destOrd="0" presId="urn:microsoft.com/office/officeart/2005/8/layout/matrix1"/>
    <dgm:cxn modelId="{CFC926D5-2E92-4DF4-9403-97070C61360E}" type="presParOf" srcId="{68D2E37C-DD60-4EF1-AD93-E1A877539096}" destId="{17833437-B559-48FD-8FDC-8C2B0BE2146A}" srcOrd="1" destOrd="0" presId="urn:microsoft.com/office/officeart/2005/8/layout/matrix1"/>
    <dgm:cxn modelId="{B208CA76-B301-41A0-823A-739E9BB6F922}" type="presParOf" srcId="{68D2E37C-DD60-4EF1-AD93-E1A877539096}" destId="{95FB5999-E938-4095-B449-0DA98CF38DDB}" srcOrd="2" destOrd="0" presId="urn:microsoft.com/office/officeart/2005/8/layout/matrix1"/>
    <dgm:cxn modelId="{26BB7793-862A-41F9-B1DF-A8A71B405D8B}" type="presParOf" srcId="{68D2E37C-DD60-4EF1-AD93-E1A877539096}" destId="{BFA5DBF4-3C25-42F2-995C-9B4ACB5A4ABB}" srcOrd="3" destOrd="0" presId="urn:microsoft.com/office/officeart/2005/8/layout/matrix1"/>
    <dgm:cxn modelId="{C4CB8267-2CFE-4AA4-957B-C40E95802199}" type="presParOf" srcId="{68D2E37C-DD60-4EF1-AD93-E1A877539096}" destId="{1DB1267C-D815-44AF-8AC8-7A6E9ECADFE3}" srcOrd="4" destOrd="0" presId="urn:microsoft.com/office/officeart/2005/8/layout/matrix1"/>
    <dgm:cxn modelId="{80CBEDA3-E0DB-476F-A440-6EA935565502}" type="presParOf" srcId="{68D2E37C-DD60-4EF1-AD93-E1A877539096}" destId="{14CC692E-E1CA-481B-8E6D-21D9087A30CF}" srcOrd="5" destOrd="0" presId="urn:microsoft.com/office/officeart/2005/8/layout/matrix1"/>
    <dgm:cxn modelId="{E81350F1-08C9-4A88-9275-54C9EE8D8581}" type="presParOf" srcId="{68D2E37C-DD60-4EF1-AD93-E1A877539096}" destId="{68EBDAE6-1CA1-4F8B-B144-41CF9D92C74E}" srcOrd="6" destOrd="0" presId="urn:microsoft.com/office/officeart/2005/8/layout/matrix1"/>
    <dgm:cxn modelId="{DAB7B627-EBF1-49B1-B357-783F5AB60C1A}" type="presParOf" srcId="{68D2E37C-DD60-4EF1-AD93-E1A877539096}" destId="{7F5C1807-1258-4854-8BFF-1CB09754E65A}" srcOrd="7" destOrd="0" presId="urn:microsoft.com/office/officeart/2005/8/layout/matrix1"/>
    <dgm:cxn modelId="{9FF3E3A2-D9C8-44E8-9B84-F91F813DA1DB}" type="presParOf" srcId="{C2347B3A-7DF6-44F5-9A99-020893651E92}" destId="{0A5D5E38-5712-466A-90BC-96FF26B1ED7B}" srcOrd="1" destOrd="0" presId="urn:microsoft.com/office/officeart/2005/8/layout/matrix1"/>
  </dgm:cxnLst>
  <dgm:bg/>
  <dgm:whole/>
  <dgm:extLst>
    <a:ext uri="http://schemas.microsoft.com/office/drawing/2008/diagram">
      <dsp:dataModelExt xmlns=""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430E2BC-1AFC-4E91-AF3B-71B312BA4E68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it-IT"/>
        </a:p>
      </dgm:t>
    </dgm:pt>
    <dgm:pt modelId="{CFCE69DF-B4EB-45CA-B713-4A8C2C29A304}">
      <dgm:prSet phldrT="[Testo]" custT="1"/>
      <dgm:spPr/>
      <dgm:t>
        <a:bodyPr/>
        <a:lstStyle/>
        <a:p>
          <a:r>
            <a:rPr lang="it-IT" sz="1600" b="1" dirty="0">
              <a:solidFill>
                <a:schemeClr val="bg1"/>
              </a:solidFill>
            </a:rPr>
            <a:t>SPORTELLO" TERZO TEMPO"</a:t>
          </a:r>
        </a:p>
        <a:p>
          <a:r>
            <a:rPr lang="it-IT" sz="1600" b="1" dirty="0">
              <a:solidFill>
                <a:schemeClr val="bg1"/>
              </a:solidFill>
            </a:rPr>
            <a:t>accoglienza , sostegno,informazione, consulenza , indirizzo</a:t>
          </a:r>
        </a:p>
      </dgm:t>
    </dgm:pt>
    <dgm:pt modelId="{74E3397A-3B5D-4C63-A768-2880C60FED0F}" type="parTrans" cxnId="{1B990031-6C00-4078-9191-EAFE58E09C51}">
      <dgm:prSet custT="1"/>
      <dgm:spPr/>
      <dgm:t>
        <a:bodyPr/>
        <a:lstStyle/>
        <a:p>
          <a:endParaRPr lang="it-IT" sz="1200" b="1">
            <a:solidFill>
              <a:schemeClr val="tx1"/>
            </a:solidFill>
          </a:endParaRPr>
        </a:p>
      </dgm:t>
    </dgm:pt>
    <dgm:pt modelId="{82CAB76D-83C1-474D-BE87-E9177BB0D97A}" type="sibTrans" cxnId="{1B990031-6C00-4078-9191-EAFE58E09C51}">
      <dgm:prSet/>
      <dgm:spPr/>
      <dgm:t>
        <a:bodyPr/>
        <a:lstStyle/>
        <a:p>
          <a:endParaRPr lang="it-IT" sz="4800" b="1">
            <a:solidFill>
              <a:schemeClr val="tx1"/>
            </a:solidFill>
          </a:endParaRPr>
        </a:p>
      </dgm:t>
    </dgm:pt>
    <dgm:pt modelId="{E154D860-C3C8-4002-AB7A-CC7B943A9EDA}">
      <dgm:prSet phldrT="[Testo]" custT="1"/>
      <dgm:spPr/>
      <dgm:t>
        <a:bodyPr/>
        <a:lstStyle/>
        <a:p>
          <a:r>
            <a:rPr lang="it-IT" sz="1600" b="1" dirty="0">
              <a:solidFill>
                <a:schemeClr val="tx1"/>
              </a:solidFill>
            </a:rPr>
            <a:t>Servizio specialistico  per sostegno  vittime di reato,diverbio  e aggressione</a:t>
          </a:r>
        </a:p>
      </dgm:t>
    </dgm:pt>
    <dgm:pt modelId="{B0979423-7955-4579-96C2-9304445ED3CE}" type="parTrans" cxnId="{3DE8FD88-7BAC-446B-8CFB-FEFEA91AA699}">
      <dgm:prSet custT="1"/>
      <dgm:spPr/>
      <dgm:t>
        <a:bodyPr/>
        <a:lstStyle/>
        <a:p>
          <a:endParaRPr lang="it-IT" sz="1200" b="1">
            <a:solidFill>
              <a:schemeClr val="tx1"/>
            </a:solidFill>
          </a:endParaRPr>
        </a:p>
      </dgm:t>
    </dgm:pt>
    <dgm:pt modelId="{E9425C6D-18B7-4A78-BAD5-F4A8B0B5D602}" type="sibTrans" cxnId="{3DE8FD88-7BAC-446B-8CFB-FEFEA91AA699}">
      <dgm:prSet/>
      <dgm:spPr/>
      <dgm:t>
        <a:bodyPr/>
        <a:lstStyle/>
        <a:p>
          <a:endParaRPr lang="it-IT" sz="4800" b="1">
            <a:solidFill>
              <a:schemeClr val="tx1"/>
            </a:solidFill>
          </a:endParaRPr>
        </a:p>
      </dgm:t>
    </dgm:pt>
    <dgm:pt modelId="{CA3F8412-AE25-4C5B-98BD-957799DC8FCA}">
      <dgm:prSet phldrT="[Testo]" custT="1"/>
      <dgm:spPr>
        <a:solidFill>
          <a:srgbClr val="A09648"/>
        </a:solidFill>
      </dgm:spPr>
      <dgm:t>
        <a:bodyPr/>
        <a:lstStyle/>
        <a:p>
          <a:r>
            <a:rPr lang="it-IT" sz="1600" b="1" dirty="0">
              <a:solidFill>
                <a:schemeClr val="bg1"/>
              </a:solidFill>
            </a:rPr>
            <a:t>ACCESSO:</a:t>
          </a:r>
        </a:p>
        <a:p>
          <a:r>
            <a:rPr lang="it-IT" sz="1600" b="1" dirty="0">
              <a:solidFill>
                <a:schemeClr val="bg1"/>
              </a:solidFill>
            </a:rPr>
            <a:t>diretto</a:t>
          </a:r>
        </a:p>
        <a:p>
          <a:r>
            <a:rPr lang="it-IT" sz="1600" b="1" dirty="0">
              <a:solidFill>
                <a:schemeClr val="bg1"/>
              </a:solidFill>
            </a:rPr>
            <a:t>attraverso una indicazione dei servizi pubblici, privato sociale</a:t>
          </a:r>
        </a:p>
        <a:p>
          <a:r>
            <a:rPr lang="it-IT" sz="1600" b="1" dirty="0">
              <a:solidFill>
                <a:schemeClr val="bg1"/>
              </a:solidFill>
            </a:rPr>
            <a:t>attraverso una segnalazione dei servizi sociali, attori istituzionali</a:t>
          </a:r>
        </a:p>
        <a:p>
          <a:r>
            <a:rPr lang="it-IT" sz="1600" b="1" dirty="0">
              <a:solidFill>
                <a:schemeClr val="bg1"/>
              </a:solidFill>
            </a:rPr>
            <a:t>invio del caso dai servizi,Tribunale Ordinario e dai Giudici di pace</a:t>
          </a:r>
        </a:p>
        <a:p>
          <a:r>
            <a:rPr lang="it-IT" sz="1600" b="1" dirty="0">
              <a:solidFill>
                <a:schemeClr val="bg1"/>
              </a:solidFill>
            </a:rPr>
            <a:t>attraverso informazioni apprese per mezzo di internet, giornali, locandine pubblicitarie, ecc.</a:t>
          </a:r>
        </a:p>
      </dgm:t>
    </dgm:pt>
    <dgm:pt modelId="{5FA54CA1-1FD6-4AA5-9ACF-66D043D52E09}" type="sibTrans" cxnId="{C14736E0-FEBC-4D0C-ACD6-39C529A46D23}">
      <dgm:prSet/>
      <dgm:spPr/>
      <dgm:t>
        <a:bodyPr/>
        <a:lstStyle/>
        <a:p>
          <a:endParaRPr lang="it-IT" sz="4800" b="1">
            <a:solidFill>
              <a:schemeClr val="tx1"/>
            </a:solidFill>
          </a:endParaRPr>
        </a:p>
      </dgm:t>
    </dgm:pt>
    <dgm:pt modelId="{EB54994A-425C-47C9-934D-BAB6948F2FE6}" type="parTrans" cxnId="{C14736E0-FEBC-4D0C-ACD6-39C529A46D23}">
      <dgm:prSet/>
      <dgm:spPr/>
      <dgm:t>
        <a:bodyPr/>
        <a:lstStyle/>
        <a:p>
          <a:endParaRPr lang="it-IT" sz="4800" b="1">
            <a:solidFill>
              <a:schemeClr val="tx1"/>
            </a:solidFill>
          </a:endParaRPr>
        </a:p>
      </dgm:t>
    </dgm:pt>
    <dgm:pt modelId="{500AFDF6-1952-4915-A5B6-38FD7AE9E99F}">
      <dgm:prSet custT="1"/>
      <dgm:spPr/>
      <dgm:t>
        <a:bodyPr/>
        <a:lstStyle/>
        <a:p>
          <a:r>
            <a:rPr lang="it-IT" sz="1600" b="1" dirty="0">
              <a:solidFill>
                <a:schemeClr val="tx1"/>
              </a:solidFill>
            </a:rPr>
            <a:t>Servizio specialistico  di consulenza orientativa di carattere legale</a:t>
          </a:r>
        </a:p>
      </dgm:t>
    </dgm:pt>
    <dgm:pt modelId="{844D8A27-476B-4404-B255-E4AA0F6F82F1}" type="parTrans" cxnId="{CAA1EE53-3900-45B0-B243-78EF95840F9A}">
      <dgm:prSet custT="1"/>
      <dgm:spPr/>
      <dgm:t>
        <a:bodyPr/>
        <a:lstStyle/>
        <a:p>
          <a:endParaRPr lang="it-IT" sz="1200" b="1">
            <a:solidFill>
              <a:schemeClr val="tx1"/>
            </a:solidFill>
          </a:endParaRPr>
        </a:p>
      </dgm:t>
    </dgm:pt>
    <dgm:pt modelId="{4CA49C60-E9EB-421F-A10F-B577394BD62F}" type="sibTrans" cxnId="{CAA1EE53-3900-45B0-B243-78EF95840F9A}">
      <dgm:prSet/>
      <dgm:spPr/>
      <dgm:t>
        <a:bodyPr/>
        <a:lstStyle/>
        <a:p>
          <a:endParaRPr lang="it-IT" sz="4800" b="1">
            <a:solidFill>
              <a:schemeClr val="tx1"/>
            </a:solidFill>
          </a:endParaRPr>
        </a:p>
      </dgm:t>
    </dgm:pt>
    <dgm:pt modelId="{AE036012-211F-4A68-9DC1-40921C455C9D}">
      <dgm:prSet custT="1"/>
      <dgm:spPr/>
      <dgm:t>
        <a:bodyPr/>
        <a:lstStyle/>
        <a:p>
          <a:r>
            <a:rPr lang="it-IT" sz="1600" b="1" dirty="0">
              <a:solidFill>
                <a:schemeClr val="tx1"/>
              </a:solidFill>
            </a:rPr>
            <a:t>Servizio specialistico </a:t>
          </a:r>
        </a:p>
        <a:p>
          <a:r>
            <a:rPr lang="it-IT" sz="1600" b="1" dirty="0">
              <a:solidFill>
                <a:schemeClr val="tx1"/>
              </a:solidFill>
            </a:rPr>
            <a:t>elaborazione percorsi di </a:t>
          </a:r>
          <a:r>
            <a:rPr lang="it-IT" sz="1600" b="1" dirty="0" smtClean="0">
              <a:solidFill>
                <a:schemeClr val="tx1"/>
              </a:solidFill>
            </a:rPr>
            <a:t>elaborazione/ricomposizione </a:t>
          </a:r>
          <a:r>
            <a:rPr lang="it-IT" sz="1600" b="1" dirty="0">
              <a:solidFill>
                <a:schemeClr val="tx1"/>
              </a:solidFill>
            </a:rPr>
            <a:t>conflitto ad Hoc </a:t>
          </a:r>
        </a:p>
      </dgm:t>
    </dgm:pt>
    <dgm:pt modelId="{6B57C574-E992-4184-BD72-C20E027A5654}" type="parTrans" cxnId="{DD113F5C-1CBF-4435-B78A-81DEB7316AC2}">
      <dgm:prSet custT="1"/>
      <dgm:spPr/>
      <dgm:t>
        <a:bodyPr/>
        <a:lstStyle/>
        <a:p>
          <a:endParaRPr lang="it-IT" sz="1200" b="1">
            <a:solidFill>
              <a:schemeClr val="tx1"/>
            </a:solidFill>
          </a:endParaRPr>
        </a:p>
      </dgm:t>
    </dgm:pt>
    <dgm:pt modelId="{FCA11A28-368C-48BA-B082-48572D2BCDDF}" type="sibTrans" cxnId="{DD113F5C-1CBF-4435-B78A-81DEB7316AC2}">
      <dgm:prSet/>
      <dgm:spPr/>
      <dgm:t>
        <a:bodyPr/>
        <a:lstStyle/>
        <a:p>
          <a:endParaRPr lang="it-IT" sz="4800" b="1">
            <a:solidFill>
              <a:schemeClr val="tx1"/>
            </a:solidFill>
          </a:endParaRPr>
        </a:p>
      </dgm:t>
    </dgm:pt>
    <dgm:pt modelId="{31802209-4E93-4E22-8D85-B3B089FFAA16}">
      <dgm:prSet custT="1"/>
      <dgm:spPr/>
      <dgm:t>
        <a:bodyPr/>
        <a:lstStyle/>
        <a:p>
          <a:r>
            <a:rPr lang="it-IT" sz="1600" b="1" dirty="0">
              <a:solidFill>
                <a:schemeClr val="tx1"/>
              </a:solidFill>
            </a:rPr>
            <a:t>Indirizzo verso altri servizi /interventi presenti nel territorio</a:t>
          </a:r>
        </a:p>
      </dgm:t>
    </dgm:pt>
    <dgm:pt modelId="{4FE2B81F-302D-4920-A05E-11D63CD3F55F}" type="parTrans" cxnId="{77520A6D-663D-49D7-94CB-13D909DB727F}">
      <dgm:prSet custT="1"/>
      <dgm:spPr/>
      <dgm:t>
        <a:bodyPr/>
        <a:lstStyle/>
        <a:p>
          <a:endParaRPr lang="it-IT" sz="1200" b="1">
            <a:solidFill>
              <a:schemeClr val="tx1"/>
            </a:solidFill>
          </a:endParaRPr>
        </a:p>
      </dgm:t>
    </dgm:pt>
    <dgm:pt modelId="{9F45C495-EC49-422B-B6DE-3F0CFB6A427C}" type="sibTrans" cxnId="{77520A6D-663D-49D7-94CB-13D909DB727F}">
      <dgm:prSet/>
      <dgm:spPr/>
      <dgm:t>
        <a:bodyPr/>
        <a:lstStyle/>
        <a:p>
          <a:endParaRPr lang="it-IT" sz="4800" b="1">
            <a:solidFill>
              <a:schemeClr val="tx1"/>
            </a:solidFill>
          </a:endParaRPr>
        </a:p>
      </dgm:t>
    </dgm:pt>
    <dgm:pt modelId="{0D0F26C6-FB15-459C-966D-C99819C20D0D}" type="pres">
      <dgm:prSet presAssocID="{B430E2BC-1AFC-4E91-AF3B-71B312BA4E6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DDD5E9D7-B085-436B-81CA-F02D316F45D2}" type="pres">
      <dgm:prSet presAssocID="{CA3F8412-AE25-4C5B-98BD-957799DC8FCA}" presName="root1" presStyleCnt="0"/>
      <dgm:spPr/>
      <dgm:t>
        <a:bodyPr/>
        <a:lstStyle/>
        <a:p>
          <a:endParaRPr lang="it-IT"/>
        </a:p>
      </dgm:t>
    </dgm:pt>
    <dgm:pt modelId="{FF13D5AA-4BE4-49FD-860C-5392AF8EA06E}" type="pres">
      <dgm:prSet presAssocID="{CA3F8412-AE25-4C5B-98BD-957799DC8FCA}" presName="LevelOneTextNode" presStyleLbl="node0" presStyleIdx="0" presStyleCnt="1" custScaleX="157108" custScaleY="42591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F1CBE7F8-8515-4F8C-8134-A03BBE4E52F3}" type="pres">
      <dgm:prSet presAssocID="{CA3F8412-AE25-4C5B-98BD-957799DC8FCA}" presName="level2hierChild" presStyleCnt="0"/>
      <dgm:spPr/>
      <dgm:t>
        <a:bodyPr/>
        <a:lstStyle/>
        <a:p>
          <a:endParaRPr lang="it-IT"/>
        </a:p>
      </dgm:t>
    </dgm:pt>
    <dgm:pt modelId="{CAC93F21-DC92-4CC7-BCA1-40B7B075C461}" type="pres">
      <dgm:prSet presAssocID="{74E3397A-3B5D-4C63-A768-2880C60FED0F}" presName="conn2-1" presStyleLbl="parChTrans1D2" presStyleIdx="0" presStyleCnt="1"/>
      <dgm:spPr/>
      <dgm:t>
        <a:bodyPr/>
        <a:lstStyle/>
        <a:p>
          <a:endParaRPr lang="it-IT"/>
        </a:p>
      </dgm:t>
    </dgm:pt>
    <dgm:pt modelId="{A02BFE27-D874-4E6A-9AF9-B8FD923AD93B}" type="pres">
      <dgm:prSet presAssocID="{74E3397A-3B5D-4C63-A768-2880C60FED0F}" presName="connTx" presStyleLbl="parChTrans1D2" presStyleIdx="0" presStyleCnt="1"/>
      <dgm:spPr/>
      <dgm:t>
        <a:bodyPr/>
        <a:lstStyle/>
        <a:p>
          <a:endParaRPr lang="it-IT"/>
        </a:p>
      </dgm:t>
    </dgm:pt>
    <dgm:pt modelId="{0309C2E8-B6BA-4B45-A110-B0D0099007BF}" type="pres">
      <dgm:prSet presAssocID="{CFCE69DF-B4EB-45CA-B713-4A8C2C29A304}" presName="root2" presStyleCnt="0"/>
      <dgm:spPr/>
      <dgm:t>
        <a:bodyPr/>
        <a:lstStyle/>
        <a:p>
          <a:endParaRPr lang="it-IT"/>
        </a:p>
      </dgm:t>
    </dgm:pt>
    <dgm:pt modelId="{5B26EA8C-57F8-4AB0-94EE-DF0DB8D81CC7}" type="pres">
      <dgm:prSet presAssocID="{CFCE69DF-B4EB-45CA-B713-4A8C2C29A304}" presName="LevelTwoTextNode" presStyleLbl="node2" presStyleIdx="0" presStyleCnt="1" custScaleY="164829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32170D0E-E674-4389-A3F9-7FEF8307EEF0}" type="pres">
      <dgm:prSet presAssocID="{CFCE69DF-B4EB-45CA-B713-4A8C2C29A304}" presName="level3hierChild" presStyleCnt="0"/>
      <dgm:spPr/>
      <dgm:t>
        <a:bodyPr/>
        <a:lstStyle/>
        <a:p>
          <a:endParaRPr lang="it-IT"/>
        </a:p>
      </dgm:t>
    </dgm:pt>
    <dgm:pt modelId="{C8EF8E3D-1BF3-4A7C-976D-03A97F07DE52}" type="pres">
      <dgm:prSet presAssocID="{B0979423-7955-4579-96C2-9304445ED3CE}" presName="conn2-1" presStyleLbl="parChTrans1D3" presStyleIdx="0" presStyleCnt="4"/>
      <dgm:spPr/>
      <dgm:t>
        <a:bodyPr/>
        <a:lstStyle/>
        <a:p>
          <a:endParaRPr lang="it-IT"/>
        </a:p>
      </dgm:t>
    </dgm:pt>
    <dgm:pt modelId="{6850AFF7-8E20-4387-B654-D5E7D6A3B953}" type="pres">
      <dgm:prSet presAssocID="{B0979423-7955-4579-96C2-9304445ED3CE}" presName="connTx" presStyleLbl="parChTrans1D3" presStyleIdx="0" presStyleCnt="4"/>
      <dgm:spPr/>
      <dgm:t>
        <a:bodyPr/>
        <a:lstStyle/>
        <a:p>
          <a:endParaRPr lang="it-IT"/>
        </a:p>
      </dgm:t>
    </dgm:pt>
    <dgm:pt modelId="{68E45D11-9DE7-4312-95C2-4E7C52B28F6D}" type="pres">
      <dgm:prSet presAssocID="{E154D860-C3C8-4002-AB7A-CC7B943A9EDA}" presName="root2" presStyleCnt="0"/>
      <dgm:spPr/>
      <dgm:t>
        <a:bodyPr/>
        <a:lstStyle/>
        <a:p>
          <a:endParaRPr lang="it-IT"/>
        </a:p>
      </dgm:t>
    </dgm:pt>
    <dgm:pt modelId="{F66AC17E-2269-4513-8D99-DD9C983580FD}" type="pres">
      <dgm:prSet presAssocID="{E154D860-C3C8-4002-AB7A-CC7B943A9EDA}" presName="LevelTwoTextNode" presStyleLbl="node3" presStyleIdx="0" presStyleCnt="4" custScaleX="11634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D2CB9DF9-6BB8-4EC3-8F16-08B2C8DECC97}" type="pres">
      <dgm:prSet presAssocID="{E154D860-C3C8-4002-AB7A-CC7B943A9EDA}" presName="level3hierChild" presStyleCnt="0"/>
      <dgm:spPr/>
      <dgm:t>
        <a:bodyPr/>
        <a:lstStyle/>
        <a:p>
          <a:endParaRPr lang="it-IT"/>
        </a:p>
      </dgm:t>
    </dgm:pt>
    <dgm:pt modelId="{FB553020-CB82-4403-8DBB-41138F05E665}" type="pres">
      <dgm:prSet presAssocID="{844D8A27-476B-4404-B255-E4AA0F6F82F1}" presName="conn2-1" presStyleLbl="parChTrans1D3" presStyleIdx="1" presStyleCnt="4"/>
      <dgm:spPr/>
      <dgm:t>
        <a:bodyPr/>
        <a:lstStyle/>
        <a:p>
          <a:endParaRPr lang="it-IT"/>
        </a:p>
      </dgm:t>
    </dgm:pt>
    <dgm:pt modelId="{BBE1A3BB-3BA3-4722-9607-292F4BE1FCE1}" type="pres">
      <dgm:prSet presAssocID="{844D8A27-476B-4404-B255-E4AA0F6F82F1}" presName="connTx" presStyleLbl="parChTrans1D3" presStyleIdx="1" presStyleCnt="4"/>
      <dgm:spPr/>
      <dgm:t>
        <a:bodyPr/>
        <a:lstStyle/>
        <a:p>
          <a:endParaRPr lang="it-IT"/>
        </a:p>
      </dgm:t>
    </dgm:pt>
    <dgm:pt modelId="{13CB00FC-8EED-426F-882F-289CB1514A67}" type="pres">
      <dgm:prSet presAssocID="{500AFDF6-1952-4915-A5B6-38FD7AE9E99F}" presName="root2" presStyleCnt="0"/>
      <dgm:spPr/>
      <dgm:t>
        <a:bodyPr/>
        <a:lstStyle/>
        <a:p>
          <a:endParaRPr lang="it-IT"/>
        </a:p>
      </dgm:t>
    </dgm:pt>
    <dgm:pt modelId="{07BBC750-467A-4108-B289-C63AB0BDBEB1}" type="pres">
      <dgm:prSet presAssocID="{500AFDF6-1952-4915-A5B6-38FD7AE9E99F}" presName="LevelTwoTextNode" presStyleLbl="node3" presStyleIdx="1" presStyleCnt="4" custScaleX="115148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E0BBF66-3ACD-4E77-92D1-62EB82E5F7EE}" type="pres">
      <dgm:prSet presAssocID="{500AFDF6-1952-4915-A5B6-38FD7AE9E99F}" presName="level3hierChild" presStyleCnt="0"/>
      <dgm:spPr/>
      <dgm:t>
        <a:bodyPr/>
        <a:lstStyle/>
        <a:p>
          <a:endParaRPr lang="it-IT"/>
        </a:p>
      </dgm:t>
    </dgm:pt>
    <dgm:pt modelId="{327BA1C5-DEB3-4D29-A807-5349AA3A6541}" type="pres">
      <dgm:prSet presAssocID="{6B57C574-E992-4184-BD72-C20E027A5654}" presName="conn2-1" presStyleLbl="parChTrans1D3" presStyleIdx="2" presStyleCnt="4"/>
      <dgm:spPr/>
      <dgm:t>
        <a:bodyPr/>
        <a:lstStyle/>
        <a:p>
          <a:endParaRPr lang="it-IT"/>
        </a:p>
      </dgm:t>
    </dgm:pt>
    <dgm:pt modelId="{AAAA3C33-ABEC-4C86-A75A-405038065A40}" type="pres">
      <dgm:prSet presAssocID="{6B57C574-E992-4184-BD72-C20E027A5654}" presName="connTx" presStyleLbl="parChTrans1D3" presStyleIdx="2" presStyleCnt="4"/>
      <dgm:spPr/>
      <dgm:t>
        <a:bodyPr/>
        <a:lstStyle/>
        <a:p>
          <a:endParaRPr lang="it-IT"/>
        </a:p>
      </dgm:t>
    </dgm:pt>
    <dgm:pt modelId="{405A073F-1997-4E71-BBDE-291D2997920F}" type="pres">
      <dgm:prSet presAssocID="{AE036012-211F-4A68-9DC1-40921C455C9D}" presName="root2" presStyleCnt="0"/>
      <dgm:spPr/>
      <dgm:t>
        <a:bodyPr/>
        <a:lstStyle/>
        <a:p>
          <a:endParaRPr lang="it-IT"/>
        </a:p>
      </dgm:t>
    </dgm:pt>
    <dgm:pt modelId="{AEDD6D32-C408-459F-B70A-7C51DC77C266}" type="pres">
      <dgm:prSet presAssocID="{AE036012-211F-4A68-9DC1-40921C455C9D}" presName="LevelTwoTextNode" presStyleLbl="node3" presStyleIdx="2" presStyleCnt="4" custScaleX="115332" custScaleY="126698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6EA4E2AD-EFA7-491A-A555-E7335F7073EA}" type="pres">
      <dgm:prSet presAssocID="{AE036012-211F-4A68-9DC1-40921C455C9D}" presName="level3hierChild" presStyleCnt="0"/>
      <dgm:spPr/>
      <dgm:t>
        <a:bodyPr/>
        <a:lstStyle/>
        <a:p>
          <a:endParaRPr lang="it-IT"/>
        </a:p>
      </dgm:t>
    </dgm:pt>
    <dgm:pt modelId="{0E855B01-782D-4C37-8C4C-99534D6A82E5}" type="pres">
      <dgm:prSet presAssocID="{4FE2B81F-302D-4920-A05E-11D63CD3F55F}" presName="conn2-1" presStyleLbl="parChTrans1D3" presStyleIdx="3" presStyleCnt="4"/>
      <dgm:spPr/>
      <dgm:t>
        <a:bodyPr/>
        <a:lstStyle/>
        <a:p>
          <a:endParaRPr lang="it-IT"/>
        </a:p>
      </dgm:t>
    </dgm:pt>
    <dgm:pt modelId="{B2948BD5-C010-48B9-A907-D04100FCB4AB}" type="pres">
      <dgm:prSet presAssocID="{4FE2B81F-302D-4920-A05E-11D63CD3F55F}" presName="connTx" presStyleLbl="parChTrans1D3" presStyleIdx="3" presStyleCnt="4"/>
      <dgm:spPr/>
      <dgm:t>
        <a:bodyPr/>
        <a:lstStyle/>
        <a:p>
          <a:endParaRPr lang="it-IT"/>
        </a:p>
      </dgm:t>
    </dgm:pt>
    <dgm:pt modelId="{A7E4CEA1-183A-4456-992C-B6746A282499}" type="pres">
      <dgm:prSet presAssocID="{31802209-4E93-4E22-8D85-B3B089FFAA16}" presName="root2" presStyleCnt="0"/>
      <dgm:spPr/>
      <dgm:t>
        <a:bodyPr/>
        <a:lstStyle/>
        <a:p>
          <a:endParaRPr lang="it-IT"/>
        </a:p>
      </dgm:t>
    </dgm:pt>
    <dgm:pt modelId="{13A020F0-EEA7-4799-8ABC-54A0733AF6FE}" type="pres">
      <dgm:prSet presAssocID="{31802209-4E93-4E22-8D85-B3B089FFAA16}" presName="LevelTwoTextNode" presStyleLbl="node3" presStyleIdx="3" presStyleCnt="4" custScaleX="114878" custLinFactNeighborX="-1003" custLinFactNeighborY="467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5CB0D16D-30BF-4832-A91C-9C9BDFDBE251}" type="pres">
      <dgm:prSet presAssocID="{31802209-4E93-4E22-8D85-B3B089FFAA16}" presName="level3hierChild" presStyleCnt="0"/>
      <dgm:spPr/>
      <dgm:t>
        <a:bodyPr/>
        <a:lstStyle/>
        <a:p>
          <a:endParaRPr lang="it-IT"/>
        </a:p>
      </dgm:t>
    </dgm:pt>
  </dgm:ptLst>
  <dgm:cxnLst>
    <dgm:cxn modelId="{262F79A7-DC56-4CBB-A520-CEE1AEA80E0B}" type="presOf" srcId="{74E3397A-3B5D-4C63-A768-2880C60FED0F}" destId="{CAC93F21-DC92-4CC7-BCA1-40B7B075C461}" srcOrd="0" destOrd="0" presId="urn:microsoft.com/office/officeart/2005/8/layout/hierarchy2"/>
    <dgm:cxn modelId="{9838273E-D620-4E82-980B-B1E6429C6012}" type="presOf" srcId="{CFCE69DF-B4EB-45CA-B713-4A8C2C29A304}" destId="{5B26EA8C-57F8-4AB0-94EE-DF0DB8D81CC7}" srcOrd="0" destOrd="0" presId="urn:microsoft.com/office/officeart/2005/8/layout/hierarchy2"/>
    <dgm:cxn modelId="{3DE8FD88-7BAC-446B-8CFB-FEFEA91AA699}" srcId="{CFCE69DF-B4EB-45CA-B713-4A8C2C29A304}" destId="{E154D860-C3C8-4002-AB7A-CC7B943A9EDA}" srcOrd="0" destOrd="0" parTransId="{B0979423-7955-4579-96C2-9304445ED3CE}" sibTransId="{E9425C6D-18B7-4A78-BAD5-F4A8B0B5D602}"/>
    <dgm:cxn modelId="{1B990031-6C00-4078-9191-EAFE58E09C51}" srcId="{CA3F8412-AE25-4C5B-98BD-957799DC8FCA}" destId="{CFCE69DF-B4EB-45CA-B713-4A8C2C29A304}" srcOrd="0" destOrd="0" parTransId="{74E3397A-3B5D-4C63-A768-2880C60FED0F}" sibTransId="{82CAB76D-83C1-474D-BE87-E9177BB0D97A}"/>
    <dgm:cxn modelId="{9AC39162-856C-4061-A487-FCC1F023AFBB}" type="presOf" srcId="{CA3F8412-AE25-4C5B-98BD-957799DC8FCA}" destId="{FF13D5AA-4BE4-49FD-860C-5392AF8EA06E}" srcOrd="0" destOrd="0" presId="urn:microsoft.com/office/officeart/2005/8/layout/hierarchy2"/>
    <dgm:cxn modelId="{DD113F5C-1CBF-4435-B78A-81DEB7316AC2}" srcId="{CFCE69DF-B4EB-45CA-B713-4A8C2C29A304}" destId="{AE036012-211F-4A68-9DC1-40921C455C9D}" srcOrd="2" destOrd="0" parTransId="{6B57C574-E992-4184-BD72-C20E027A5654}" sibTransId="{FCA11A28-368C-48BA-B082-48572D2BCDDF}"/>
    <dgm:cxn modelId="{F82769F5-4CD3-4AF6-AD58-251625374B08}" type="presOf" srcId="{4FE2B81F-302D-4920-A05E-11D63CD3F55F}" destId="{B2948BD5-C010-48B9-A907-D04100FCB4AB}" srcOrd="1" destOrd="0" presId="urn:microsoft.com/office/officeart/2005/8/layout/hierarchy2"/>
    <dgm:cxn modelId="{FC95860D-ACCB-4045-A6CD-C8F3182F67D1}" type="presOf" srcId="{B430E2BC-1AFC-4E91-AF3B-71B312BA4E68}" destId="{0D0F26C6-FB15-459C-966D-C99819C20D0D}" srcOrd="0" destOrd="0" presId="urn:microsoft.com/office/officeart/2005/8/layout/hierarchy2"/>
    <dgm:cxn modelId="{C2B8FB2A-0103-4E1A-96DB-5E5F51CA0397}" type="presOf" srcId="{4FE2B81F-302D-4920-A05E-11D63CD3F55F}" destId="{0E855B01-782D-4C37-8C4C-99534D6A82E5}" srcOrd="0" destOrd="0" presId="urn:microsoft.com/office/officeart/2005/8/layout/hierarchy2"/>
    <dgm:cxn modelId="{CAA1EE53-3900-45B0-B243-78EF95840F9A}" srcId="{CFCE69DF-B4EB-45CA-B713-4A8C2C29A304}" destId="{500AFDF6-1952-4915-A5B6-38FD7AE9E99F}" srcOrd="1" destOrd="0" parTransId="{844D8A27-476B-4404-B255-E4AA0F6F82F1}" sibTransId="{4CA49C60-E9EB-421F-A10F-B577394BD62F}"/>
    <dgm:cxn modelId="{25543EEC-D351-4347-A5E6-0E43B2DF9917}" type="presOf" srcId="{E154D860-C3C8-4002-AB7A-CC7B943A9EDA}" destId="{F66AC17E-2269-4513-8D99-DD9C983580FD}" srcOrd="0" destOrd="0" presId="urn:microsoft.com/office/officeart/2005/8/layout/hierarchy2"/>
    <dgm:cxn modelId="{8F133C92-F5F6-42C1-BD24-27EF84A45EC6}" type="presOf" srcId="{74E3397A-3B5D-4C63-A768-2880C60FED0F}" destId="{A02BFE27-D874-4E6A-9AF9-B8FD923AD93B}" srcOrd="1" destOrd="0" presId="urn:microsoft.com/office/officeart/2005/8/layout/hierarchy2"/>
    <dgm:cxn modelId="{F7187BD4-19AC-4642-B748-D93832DFAB39}" type="presOf" srcId="{6B57C574-E992-4184-BD72-C20E027A5654}" destId="{AAAA3C33-ABEC-4C86-A75A-405038065A40}" srcOrd="1" destOrd="0" presId="urn:microsoft.com/office/officeart/2005/8/layout/hierarchy2"/>
    <dgm:cxn modelId="{83249D96-2D0E-4DF5-A430-145B3909D11C}" type="presOf" srcId="{B0979423-7955-4579-96C2-9304445ED3CE}" destId="{6850AFF7-8E20-4387-B654-D5E7D6A3B953}" srcOrd="1" destOrd="0" presId="urn:microsoft.com/office/officeart/2005/8/layout/hierarchy2"/>
    <dgm:cxn modelId="{A66A7993-95CC-416A-9AF9-D890A0626CF7}" type="presOf" srcId="{AE036012-211F-4A68-9DC1-40921C455C9D}" destId="{AEDD6D32-C408-459F-B70A-7C51DC77C266}" srcOrd="0" destOrd="0" presId="urn:microsoft.com/office/officeart/2005/8/layout/hierarchy2"/>
    <dgm:cxn modelId="{F233BB73-6BB4-49C9-AA82-CE64857E0D1D}" type="presOf" srcId="{6B57C574-E992-4184-BD72-C20E027A5654}" destId="{327BA1C5-DEB3-4D29-A807-5349AA3A6541}" srcOrd="0" destOrd="0" presId="urn:microsoft.com/office/officeart/2005/8/layout/hierarchy2"/>
    <dgm:cxn modelId="{77520A6D-663D-49D7-94CB-13D909DB727F}" srcId="{CFCE69DF-B4EB-45CA-B713-4A8C2C29A304}" destId="{31802209-4E93-4E22-8D85-B3B089FFAA16}" srcOrd="3" destOrd="0" parTransId="{4FE2B81F-302D-4920-A05E-11D63CD3F55F}" sibTransId="{9F45C495-EC49-422B-B6DE-3F0CFB6A427C}"/>
    <dgm:cxn modelId="{98526DDC-F778-4670-9B33-2127942E5399}" type="presOf" srcId="{B0979423-7955-4579-96C2-9304445ED3CE}" destId="{C8EF8E3D-1BF3-4A7C-976D-03A97F07DE52}" srcOrd="0" destOrd="0" presId="urn:microsoft.com/office/officeart/2005/8/layout/hierarchy2"/>
    <dgm:cxn modelId="{3973EF4C-63AA-4DD0-A805-365A2322F5B0}" type="presOf" srcId="{844D8A27-476B-4404-B255-E4AA0F6F82F1}" destId="{BBE1A3BB-3BA3-4722-9607-292F4BE1FCE1}" srcOrd="1" destOrd="0" presId="urn:microsoft.com/office/officeart/2005/8/layout/hierarchy2"/>
    <dgm:cxn modelId="{A61465CE-C020-4634-AC9D-338CE44E555E}" type="presOf" srcId="{500AFDF6-1952-4915-A5B6-38FD7AE9E99F}" destId="{07BBC750-467A-4108-B289-C63AB0BDBEB1}" srcOrd="0" destOrd="0" presId="urn:microsoft.com/office/officeart/2005/8/layout/hierarchy2"/>
    <dgm:cxn modelId="{C14736E0-FEBC-4D0C-ACD6-39C529A46D23}" srcId="{B430E2BC-1AFC-4E91-AF3B-71B312BA4E68}" destId="{CA3F8412-AE25-4C5B-98BD-957799DC8FCA}" srcOrd="0" destOrd="0" parTransId="{EB54994A-425C-47C9-934D-BAB6948F2FE6}" sibTransId="{5FA54CA1-1FD6-4AA5-9ACF-66D043D52E09}"/>
    <dgm:cxn modelId="{DD4C37EA-CD50-4024-BD30-B5A088501317}" type="presOf" srcId="{31802209-4E93-4E22-8D85-B3B089FFAA16}" destId="{13A020F0-EEA7-4799-8ABC-54A0733AF6FE}" srcOrd="0" destOrd="0" presId="urn:microsoft.com/office/officeart/2005/8/layout/hierarchy2"/>
    <dgm:cxn modelId="{482C87BC-65E6-4AF8-B5F8-1FE2DF1347D3}" type="presOf" srcId="{844D8A27-476B-4404-B255-E4AA0F6F82F1}" destId="{FB553020-CB82-4403-8DBB-41138F05E665}" srcOrd="0" destOrd="0" presId="urn:microsoft.com/office/officeart/2005/8/layout/hierarchy2"/>
    <dgm:cxn modelId="{9AE2B6ED-1D7E-41F9-AB3C-DD1AEB3E7344}" type="presParOf" srcId="{0D0F26C6-FB15-459C-966D-C99819C20D0D}" destId="{DDD5E9D7-B085-436B-81CA-F02D316F45D2}" srcOrd="0" destOrd="0" presId="urn:microsoft.com/office/officeart/2005/8/layout/hierarchy2"/>
    <dgm:cxn modelId="{C20A51A4-B1A2-4E74-9657-B51B2E15F9FB}" type="presParOf" srcId="{DDD5E9D7-B085-436B-81CA-F02D316F45D2}" destId="{FF13D5AA-4BE4-49FD-860C-5392AF8EA06E}" srcOrd="0" destOrd="0" presId="urn:microsoft.com/office/officeart/2005/8/layout/hierarchy2"/>
    <dgm:cxn modelId="{3AB268BC-E026-4AA3-89B9-E939D1535B29}" type="presParOf" srcId="{DDD5E9D7-B085-436B-81CA-F02D316F45D2}" destId="{F1CBE7F8-8515-4F8C-8134-A03BBE4E52F3}" srcOrd="1" destOrd="0" presId="urn:microsoft.com/office/officeart/2005/8/layout/hierarchy2"/>
    <dgm:cxn modelId="{AB231A14-B825-43E1-A53C-221E0C14CDFC}" type="presParOf" srcId="{F1CBE7F8-8515-4F8C-8134-A03BBE4E52F3}" destId="{CAC93F21-DC92-4CC7-BCA1-40B7B075C461}" srcOrd="0" destOrd="0" presId="urn:microsoft.com/office/officeart/2005/8/layout/hierarchy2"/>
    <dgm:cxn modelId="{8DFAFE81-9902-492D-A724-A9AF028194F5}" type="presParOf" srcId="{CAC93F21-DC92-4CC7-BCA1-40B7B075C461}" destId="{A02BFE27-D874-4E6A-9AF9-B8FD923AD93B}" srcOrd="0" destOrd="0" presId="urn:microsoft.com/office/officeart/2005/8/layout/hierarchy2"/>
    <dgm:cxn modelId="{AC698322-96D4-4BDC-B7D0-EB6D389A069D}" type="presParOf" srcId="{F1CBE7F8-8515-4F8C-8134-A03BBE4E52F3}" destId="{0309C2E8-B6BA-4B45-A110-B0D0099007BF}" srcOrd="1" destOrd="0" presId="urn:microsoft.com/office/officeart/2005/8/layout/hierarchy2"/>
    <dgm:cxn modelId="{F6C7C865-250F-4033-9042-E656259ADEEF}" type="presParOf" srcId="{0309C2E8-B6BA-4B45-A110-B0D0099007BF}" destId="{5B26EA8C-57F8-4AB0-94EE-DF0DB8D81CC7}" srcOrd="0" destOrd="0" presId="urn:microsoft.com/office/officeart/2005/8/layout/hierarchy2"/>
    <dgm:cxn modelId="{739E735B-5FEB-4684-866A-25CDB828B1F2}" type="presParOf" srcId="{0309C2E8-B6BA-4B45-A110-B0D0099007BF}" destId="{32170D0E-E674-4389-A3F9-7FEF8307EEF0}" srcOrd="1" destOrd="0" presId="urn:microsoft.com/office/officeart/2005/8/layout/hierarchy2"/>
    <dgm:cxn modelId="{3153B7C9-5820-4B07-AA99-8D2461960646}" type="presParOf" srcId="{32170D0E-E674-4389-A3F9-7FEF8307EEF0}" destId="{C8EF8E3D-1BF3-4A7C-976D-03A97F07DE52}" srcOrd="0" destOrd="0" presId="urn:microsoft.com/office/officeart/2005/8/layout/hierarchy2"/>
    <dgm:cxn modelId="{F6EA64DD-C19E-4357-B41E-E09D62033BF4}" type="presParOf" srcId="{C8EF8E3D-1BF3-4A7C-976D-03A97F07DE52}" destId="{6850AFF7-8E20-4387-B654-D5E7D6A3B953}" srcOrd="0" destOrd="0" presId="urn:microsoft.com/office/officeart/2005/8/layout/hierarchy2"/>
    <dgm:cxn modelId="{59A0162B-CD77-461A-92D5-D5A5B69649A6}" type="presParOf" srcId="{32170D0E-E674-4389-A3F9-7FEF8307EEF0}" destId="{68E45D11-9DE7-4312-95C2-4E7C52B28F6D}" srcOrd="1" destOrd="0" presId="urn:microsoft.com/office/officeart/2005/8/layout/hierarchy2"/>
    <dgm:cxn modelId="{C9D72BD4-B85C-43C1-9416-66C356E80FFC}" type="presParOf" srcId="{68E45D11-9DE7-4312-95C2-4E7C52B28F6D}" destId="{F66AC17E-2269-4513-8D99-DD9C983580FD}" srcOrd="0" destOrd="0" presId="urn:microsoft.com/office/officeart/2005/8/layout/hierarchy2"/>
    <dgm:cxn modelId="{78809F93-8944-483F-B3DF-E22C4C5BA155}" type="presParOf" srcId="{68E45D11-9DE7-4312-95C2-4E7C52B28F6D}" destId="{D2CB9DF9-6BB8-4EC3-8F16-08B2C8DECC97}" srcOrd="1" destOrd="0" presId="urn:microsoft.com/office/officeart/2005/8/layout/hierarchy2"/>
    <dgm:cxn modelId="{0900429A-91DA-4B96-B658-1ACF7E29ECEC}" type="presParOf" srcId="{32170D0E-E674-4389-A3F9-7FEF8307EEF0}" destId="{FB553020-CB82-4403-8DBB-41138F05E665}" srcOrd="2" destOrd="0" presId="urn:microsoft.com/office/officeart/2005/8/layout/hierarchy2"/>
    <dgm:cxn modelId="{88E52EEC-375A-40A1-875A-6AEB36D5E745}" type="presParOf" srcId="{FB553020-CB82-4403-8DBB-41138F05E665}" destId="{BBE1A3BB-3BA3-4722-9607-292F4BE1FCE1}" srcOrd="0" destOrd="0" presId="urn:microsoft.com/office/officeart/2005/8/layout/hierarchy2"/>
    <dgm:cxn modelId="{C65490E0-232B-4F95-9BBE-27EDBD76FEE7}" type="presParOf" srcId="{32170D0E-E674-4389-A3F9-7FEF8307EEF0}" destId="{13CB00FC-8EED-426F-882F-289CB1514A67}" srcOrd="3" destOrd="0" presId="urn:microsoft.com/office/officeart/2005/8/layout/hierarchy2"/>
    <dgm:cxn modelId="{67802CF2-5378-469C-989E-E9431CA59CA1}" type="presParOf" srcId="{13CB00FC-8EED-426F-882F-289CB1514A67}" destId="{07BBC750-467A-4108-B289-C63AB0BDBEB1}" srcOrd="0" destOrd="0" presId="urn:microsoft.com/office/officeart/2005/8/layout/hierarchy2"/>
    <dgm:cxn modelId="{531D20BF-DBFE-4E73-B270-BEFADF02D384}" type="presParOf" srcId="{13CB00FC-8EED-426F-882F-289CB1514A67}" destId="{9E0BBF66-3ACD-4E77-92D1-62EB82E5F7EE}" srcOrd="1" destOrd="0" presId="urn:microsoft.com/office/officeart/2005/8/layout/hierarchy2"/>
    <dgm:cxn modelId="{148CE547-4FE7-416F-94DC-CF3AA8D3AB06}" type="presParOf" srcId="{32170D0E-E674-4389-A3F9-7FEF8307EEF0}" destId="{327BA1C5-DEB3-4D29-A807-5349AA3A6541}" srcOrd="4" destOrd="0" presId="urn:microsoft.com/office/officeart/2005/8/layout/hierarchy2"/>
    <dgm:cxn modelId="{AF0DA797-9CD1-4255-9102-08B20C1F38E5}" type="presParOf" srcId="{327BA1C5-DEB3-4D29-A807-5349AA3A6541}" destId="{AAAA3C33-ABEC-4C86-A75A-405038065A40}" srcOrd="0" destOrd="0" presId="urn:microsoft.com/office/officeart/2005/8/layout/hierarchy2"/>
    <dgm:cxn modelId="{0452C013-2E84-4CEE-B6A4-6A5C0FB149DB}" type="presParOf" srcId="{32170D0E-E674-4389-A3F9-7FEF8307EEF0}" destId="{405A073F-1997-4E71-BBDE-291D2997920F}" srcOrd="5" destOrd="0" presId="urn:microsoft.com/office/officeart/2005/8/layout/hierarchy2"/>
    <dgm:cxn modelId="{D6AF5E40-D6C8-47AE-80CF-1076B3360DCD}" type="presParOf" srcId="{405A073F-1997-4E71-BBDE-291D2997920F}" destId="{AEDD6D32-C408-459F-B70A-7C51DC77C266}" srcOrd="0" destOrd="0" presId="urn:microsoft.com/office/officeart/2005/8/layout/hierarchy2"/>
    <dgm:cxn modelId="{0DA6D9E4-1CA2-4744-B011-FC4316855FAF}" type="presParOf" srcId="{405A073F-1997-4E71-BBDE-291D2997920F}" destId="{6EA4E2AD-EFA7-491A-A555-E7335F7073EA}" srcOrd="1" destOrd="0" presId="urn:microsoft.com/office/officeart/2005/8/layout/hierarchy2"/>
    <dgm:cxn modelId="{F85E8DA9-F376-44B9-B202-6560F552B8AB}" type="presParOf" srcId="{32170D0E-E674-4389-A3F9-7FEF8307EEF0}" destId="{0E855B01-782D-4C37-8C4C-99534D6A82E5}" srcOrd="6" destOrd="0" presId="urn:microsoft.com/office/officeart/2005/8/layout/hierarchy2"/>
    <dgm:cxn modelId="{D0145DAD-6A32-46EA-8676-D8A101B898CC}" type="presParOf" srcId="{0E855B01-782D-4C37-8C4C-99534D6A82E5}" destId="{B2948BD5-C010-48B9-A907-D04100FCB4AB}" srcOrd="0" destOrd="0" presId="urn:microsoft.com/office/officeart/2005/8/layout/hierarchy2"/>
    <dgm:cxn modelId="{B4BD8AB3-3ED4-4A11-BFF7-9DBD61043F44}" type="presParOf" srcId="{32170D0E-E674-4389-A3F9-7FEF8307EEF0}" destId="{A7E4CEA1-183A-4456-992C-B6746A282499}" srcOrd="7" destOrd="0" presId="urn:microsoft.com/office/officeart/2005/8/layout/hierarchy2"/>
    <dgm:cxn modelId="{C7DD6243-448A-4F70-8469-8D82E7E52F38}" type="presParOf" srcId="{A7E4CEA1-183A-4456-992C-B6746A282499}" destId="{13A020F0-EEA7-4799-8ABC-54A0733AF6FE}" srcOrd="0" destOrd="0" presId="urn:microsoft.com/office/officeart/2005/8/layout/hierarchy2"/>
    <dgm:cxn modelId="{647FA8B7-3A8C-41EF-BCED-F3377A59D67C}" type="presParOf" srcId="{A7E4CEA1-183A-4456-992C-B6746A282499}" destId="{5CB0D16D-30BF-4832-A91C-9C9BDFDBE251}" srcOrd="1" destOrd="0" presId="urn:microsoft.com/office/officeart/2005/8/layout/hierarchy2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499E155-1CC0-4F6C-B8A2-6B2193A61C71}" type="doc">
      <dgm:prSet loTypeId="urn:microsoft.com/office/officeart/2005/8/layout/hProcess7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it-IT"/>
        </a:p>
      </dgm:t>
    </dgm:pt>
    <dgm:pt modelId="{DB223D0C-66E3-49A2-83FF-D9BBAA0C9177}">
      <dgm:prSet phldrT="[Testo]"/>
      <dgm:spPr/>
      <dgm:t>
        <a:bodyPr/>
        <a:lstStyle/>
        <a:p>
          <a:r>
            <a:rPr lang="it-IT" dirty="0" smtClean="0"/>
            <a:t>SCUOLE</a:t>
          </a:r>
          <a:endParaRPr lang="it-IT" dirty="0"/>
        </a:p>
      </dgm:t>
    </dgm:pt>
    <dgm:pt modelId="{4B9AFE42-CF94-44AB-A821-64F1E6FB55E0}" type="parTrans" cxnId="{E804C826-12DE-4E9F-97AC-C16897F47609}">
      <dgm:prSet/>
      <dgm:spPr/>
      <dgm:t>
        <a:bodyPr/>
        <a:lstStyle/>
        <a:p>
          <a:endParaRPr lang="it-IT"/>
        </a:p>
      </dgm:t>
    </dgm:pt>
    <dgm:pt modelId="{091D87DE-3E5F-49CE-898B-B00F9A5C9DC5}" type="sibTrans" cxnId="{E804C826-12DE-4E9F-97AC-C16897F47609}">
      <dgm:prSet/>
      <dgm:spPr/>
      <dgm:t>
        <a:bodyPr/>
        <a:lstStyle/>
        <a:p>
          <a:endParaRPr lang="it-IT"/>
        </a:p>
      </dgm:t>
    </dgm:pt>
    <dgm:pt modelId="{424C2B8A-9BF1-430C-83E5-2C35C7494772}">
      <dgm:prSet phldrT="[Testo]"/>
      <dgm:spPr/>
      <dgm:t>
        <a:bodyPr/>
        <a:lstStyle/>
        <a:p>
          <a:r>
            <a:rPr lang="it-IT" dirty="0" smtClean="0"/>
            <a:t>Infanzia</a:t>
          </a:r>
        </a:p>
        <a:p>
          <a:r>
            <a:rPr lang="it-IT" dirty="0" smtClean="0"/>
            <a:t>Primaria</a:t>
          </a:r>
        </a:p>
        <a:p>
          <a:r>
            <a:rPr lang="it-IT" dirty="0" smtClean="0"/>
            <a:t>Secondarie</a:t>
          </a:r>
        </a:p>
        <a:p>
          <a:r>
            <a:rPr lang="it-IT" dirty="0" smtClean="0"/>
            <a:t>Incontri insegnanti-genitori</a:t>
          </a:r>
        </a:p>
        <a:p>
          <a:r>
            <a:rPr lang="it-IT" dirty="0" smtClean="0"/>
            <a:t>Work shop</a:t>
          </a:r>
          <a:endParaRPr lang="it-IT" dirty="0"/>
        </a:p>
      </dgm:t>
    </dgm:pt>
    <dgm:pt modelId="{E2C1BA0F-F1BF-4292-BD09-C3EC2736D4CD}" type="parTrans" cxnId="{F1D6EB7D-2D12-4A88-8EF4-52C1B0B836C5}">
      <dgm:prSet/>
      <dgm:spPr/>
      <dgm:t>
        <a:bodyPr/>
        <a:lstStyle/>
        <a:p>
          <a:endParaRPr lang="it-IT"/>
        </a:p>
      </dgm:t>
    </dgm:pt>
    <dgm:pt modelId="{B988DBC3-64DA-4274-B40E-AB053CEAC04D}" type="sibTrans" cxnId="{F1D6EB7D-2D12-4A88-8EF4-52C1B0B836C5}">
      <dgm:prSet/>
      <dgm:spPr/>
      <dgm:t>
        <a:bodyPr/>
        <a:lstStyle/>
        <a:p>
          <a:endParaRPr lang="it-IT"/>
        </a:p>
      </dgm:t>
    </dgm:pt>
    <dgm:pt modelId="{4607098D-3EFC-4E6F-953E-E1CE92B0C99A}">
      <dgm:prSet phldrT="[Testo]" phldr="1"/>
      <dgm:spPr/>
      <dgm:t>
        <a:bodyPr/>
        <a:lstStyle/>
        <a:p>
          <a:endParaRPr lang="it-IT" dirty="0"/>
        </a:p>
      </dgm:t>
    </dgm:pt>
    <dgm:pt modelId="{16C84445-1AEE-4817-8009-39BFEDD3CF93}" type="parTrans" cxnId="{D5C268A8-C56B-4396-A033-86D879A2B2D6}">
      <dgm:prSet/>
      <dgm:spPr/>
      <dgm:t>
        <a:bodyPr/>
        <a:lstStyle/>
        <a:p>
          <a:endParaRPr lang="it-IT"/>
        </a:p>
      </dgm:t>
    </dgm:pt>
    <dgm:pt modelId="{5268BDA0-2DC4-4951-A0CC-C51F06EFAFC2}" type="sibTrans" cxnId="{D5C268A8-C56B-4396-A033-86D879A2B2D6}">
      <dgm:prSet/>
      <dgm:spPr/>
      <dgm:t>
        <a:bodyPr/>
        <a:lstStyle/>
        <a:p>
          <a:endParaRPr lang="it-IT"/>
        </a:p>
      </dgm:t>
    </dgm:pt>
    <dgm:pt modelId="{71CB413C-3873-4190-AF32-30D2A0472024}">
      <dgm:prSet phldrT="[Testo]"/>
      <dgm:spPr/>
      <dgm:t>
        <a:bodyPr/>
        <a:lstStyle/>
        <a:p>
          <a:r>
            <a:rPr lang="it-IT" dirty="0" smtClean="0"/>
            <a:t>TERRITORIO</a:t>
          </a:r>
          <a:endParaRPr lang="it-IT" dirty="0"/>
        </a:p>
      </dgm:t>
    </dgm:pt>
    <dgm:pt modelId="{D8F480CF-0F6D-4512-9830-2A9CD619ADE2}" type="parTrans" cxnId="{8A078689-19DC-4A1B-ABBC-5F72517468AD}">
      <dgm:prSet/>
      <dgm:spPr/>
      <dgm:t>
        <a:bodyPr/>
        <a:lstStyle/>
        <a:p>
          <a:endParaRPr lang="it-IT"/>
        </a:p>
      </dgm:t>
    </dgm:pt>
    <dgm:pt modelId="{9C9CCA51-6811-4803-AECD-A32D9E719936}" type="sibTrans" cxnId="{8A078689-19DC-4A1B-ABBC-5F72517468AD}">
      <dgm:prSet/>
      <dgm:spPr/>
      <dgm:t>
        <a:bodyPr/>
        <a:lstStyle/>
        <a:p>
          <a:endParaRPr lang="it-IT"/>
        </a:p>
      </dgm:t>
    </dgm:pt>
    <dgm:pt modelId="{6859A078-7107-4DDA-9362-6FA556128596}">
      <dgm:prSet phldrT="[Testo]"/>
      <dgm:spPr/>
      <dgm:t>
        <a:bodyPr/>
        <a:lstStyle/>
        <a:p>
          <a:r>
            <a:rPr lang="it-IT" dirty="0" smtClean="0"/>
            <a:t>Mercato</a:t>
          </a:r>
        </a:p>
        <a:p>
          <a:r>
            <a:rPr lang="it-IT" dirty="0" smtClean="0"/>
            <a:t>Comitati quartiere</a:t>
          </a:r>
        </a:p>
        <a:p>
          <a:r>
            <a:rPr lang="it-IT" dirty="0" smtClean="0"/>
            <a:t>Giornate del conflitto</a:t>
          </a:r>
        </a:p>
        <a:p>
          <a:r>
            <a:rPr lang="it-IT" dirty="0" smtClean="0"/>
            <a:t>Rassegne cinematografiche</a:t>
          </a:r>
          <a:endParaRPr lang="it-IT" dirty="0"/>
        </a:p>
      </dgm:t>
    </dgm:pt>
    <dgm:pt modelId="{986C5AAC-057D-4058-801E-981E439E0DCE}" type="parTrans" cxnId="{DBB9FD25-E9CE-4748-BFD9-55B7B6E36F8E}">
      <dgm:prSet/>
      <dgm:spPr/>
      <dgm:t>
        <a:bodyPr/>
        <a:lstStyle/>
        <a:p>
          <a:endParaRPr lang="it-IT"/>
        </a:p>
      </dgm:t>
    </dgm:pt>
    <dgm:pt modelId="{29CF2934-62C8-46A9-8A47-AC9C1DBC0CEE}" type="sibTrans" cxnId="{DBB9FD25-E9CE-4748-BFD9-55B7B6E36F8E}">
      <dgm:prSet/>
      <dgm:spPr/>
      <dgm:t>
        <a:bodyPr/>
        <a:lstStyle/>
        <a:p>
          <a:endParaRPr lang="it-IT"/>
        </a:p>
      </dgm:t>
    </dgm:pt>
    <dgm:pt modelId="{04E3174D-1D11-4B87-A02C-854F262B5185}">
      <dgm:prSet phldrT="[Testo]" phldr="1"/>
      <dgm:spPr/>
      <dgm:t>
        <a:bodyPr/>
        <a:lstStyle/>
        <a:p>
          <a:endParaRPr lang="it-IT" dirty="0"/>
        </a:p>
      </dgm:t>
    </dgm:pt>
    <dgm:pt modelId="{B0AA9D6F-3160-431F-A46C-298153327EF2}" type="parTrans" cxnId="{A8D1C276-97CD-4447-ADFE-0D95D873F50B}">
      <dgm:prSet/>
      <dgm:spPr/>
      <dgm:t>
        <a:bodyPr/>
        <a:lstStyle/>
        <a:p>
          <a:endParaRPr lang="it-IT"/>
        </a:p>
      </dgm:t>
    </dgm:pt>
    <dgm:pt modelId="{D066583B-150F-4CE9-9688-3AAE565A18B9}" type="sibTrans" cxnId="{A8D1C276-97CD-4447-ADFE-0D95D873F50B}">
      <dgm:prSet/>
      <dgm:spPr/>
      <dgm:t>
        <a:bodyPr/>
        <a:lstStyle/>
        <a:p>
          <a:endParaRPr lang="it-IT"/>
        </a:p>
      </dgm:t>
    </dgm:pt>
    <dgm:pt modelId="{06CD615F-4EAC-4E5E-8601-D26581F71285}">
      <dgm:prSet phldrT="[Testo]"/>
      <dgm:spPr/>
      <dgm:t>
        <a:bodyPr/>
        <a:lstStyle/>
        <a:p>
          <a:r>
            <a:rPr lang="it-IT" dirty="0" smtClean="0"/>
            <a:t>CARCERE</a:t>
          </a:r>
          <a:endParaRPr lang="it-IT" dirty="0"/>
        </a:p>
      </dgm:t>
    </dgm:pt>
    <dgm:pt modelId="{76506EDA-CA65-4C0C-A7C8-328F36EDAFF7}" type="parTrans" cxnId="{71A97D84-DC10-4432-BED2-B028A54A9B40}">
      <dgm:prSet/>
      <dgm:spPr/>
      <dgm:t>
        <a:bodyPr/>
        <a:lstStyle/>
        <a:p>
          <a:endParaRPr lang="it-IT"/>
        </a:p>
      </dgm:t>
    </dgm:pt>
    <dgm:pt modelId="{FB8D720D-31E2-441D-8575-624FFD54EDE8}" type="sibTrans" cxnId="{71A97D84-DC10-4432-BED2-B028A54A9B40}">
      <dgm:prSet/>
      <dgm:spPr/>
      <dgm:t>
        <a:bodyPr/>
        <a:lstStyle/>
        <a:p>
          <a:endParaRPr lang="it-IT"/>
        </a:p>
      </dgm:t>
    </dgm:pt>
    <dgm:pt modelId="{ED14D6F9-A014-4617-8481-08A07FEE52B5}">
      <dgm:prSet phldrT="[Testo]"/>
      <dgm:spPr/>
      <dgm:t>
        <a:bodyPr/>
        <a:lstStyle/>
        <a:p>
          <a:r>
            <a:rPr lang="it-IT" dirty="0" err="1" smtClean="0"/>
            <a:t>Dimittendi</a:t>
          </a:r>
          <a:endParaRPr lang="it-IT" dirty="0" smtClean="0"/>
        </a:p>
        <a:p>
          <a:r>
            <a:rPr lang="it-IT" dirty="0" smtClean="0"/>
            <a:t>Giovani adulti</a:t>
          </a:r>
          <a:endParaRPr lang="it-IT" dirty="0"/>
        </a:p>
      </dgm:t>
    </dgm:pt>
    <dgm:pt modelId="{E8AC0BB6-2CFD-4038-8AD8-5CD693A8CD82}" type="parTrans" cxnId="{B7DD8F7A-C8C0-4F2E-B956-3A1CDA68BD42}">
      <dgm:prSet/>
      <dgm:spPr/>
      <dgm:t>
        <a:bodyPr/>
        <a:lstStyle/>
        <a:p>
          <a:endParaRPr lang="it-IT"/>
        </a:p>
      </dgm:t>
    </dgm:pt>
    <dgm:pt modelId="{31ADD5BD-A0E7-4D20-AF8C-BEBBC10BCB78}" type="sibTrans" cxnId="{B7DD8F7A-C8C0-4F2E-B956-3A1CDA68BD42}">
      <dgm:prSet/>
      <dgm:spPr/>
      <dgm:t>
        <a:bodyPr/>
        <a:lstStyle/>
        <a:p>
          <a:endParaRPr lang="it-IT"/>
        </a:p>
      </dgm:t>
    </dgm:pt>
    <dgm:pt modelId="{0B4B0127-F08E-4E58-8BE6-2ED8DE2ECA8B}">
      <dgm:prSet phldrT="[Testo]" phldr="1"/>
      <dgm:spPr/>
      <dgm:t>
        <a:bodyPr/>
        <a:lstStyle/>
        <a:p>
          <a:endParaRPr lang="it-IT" dirty="0"/>
        </a:p>
      </dgm:t>
    </dgm:pt>
    <dgm:pt modelId="{AE497C72-755B-402A-B53E-B15FD228657E}" type="parTrans" cxnId="{430BF1D0-30B2-4CF5-81A6-B457789AE9DF}">
      <dgm:prSet/>
      <dgm:spPr/>
      <dgm:t>
        <a:bodyPr/>
        <a:lstStyle/>
        <a:p>
          <a:endParaRPr lang="it-IT"/>
        </a:p>
      </dgm:t>
    </dgm:pt>
    <dgm:pt modelId="{07719527-3AEC-46CA-95A8-3E5CA733EB0E}" type="sibTrans" cxnId="{430BF1D0-30B2-4CF5-81A6-B457789AE9DF}">
      <dgm:prSet/>
      <dgm:spPr/>
      <dgm:t>
        <a:bodyPr/>
        <a:lstStyle/>
        <a:p>
          <a:endParaRPr lang="it-IT"/>
        </a:p>
      </dgm:t>
    </dgm:pt>
    <dgm:pt modelId="{F89A6F22-535F-421D-A43F-0321C601DE4B}" type="pres">
      <dgm:prSet presAssocID="{5499E155-1CC0-4F6C-B8A2-6B2193A61C71}" presName="Name0" presStyleCnt="0">
        <dgm:presLayoutVars>
          <dgm:dir/>
          <dgm:animLvl val="lvl"/>
          <dgm:resizeHandles val="exact"/>
        </dgm:presLayoutVars>
      </dgm:prSet>
      <dgm:spPr/>
    </dgm:pt>
    <dgm:pt modelId="{7E72AFF7-B549-4C1B-B61D-B9F4D668BBAF}" type="pres">
      <dgm:prSet presAssocID="{DB223D0C-66E3-49A2-83FF-D9BBAA0C9177}" presName="compositeNode" presStyleCnt="0">
        <dgm:presLayoutVars>
          <dgm:bulletEnabled val="1"/>
        </dgm:presLayoutVars>
      </dgm:prSet>
      <dgm:spPr/>
    </dgm:pt>
    <dgm:pt modelId="{7A5A4720-4A13-4779-8F94-903F9C81D430}" type="pres">
      <dgm:prSet presAssocID="{DB223D0C-66E3-49A2-83FF-D9BBAA0C9177}" presName="bgRect" presStyleLbl="node1" presStyleIdx="0" presStyleCnt="3"/>
      <dgm:spPr/>
    </dgm:pt>
    <dgm:pt modelId="{215849D6-C0A7-4997-9FEE-D34F9FD5729E}" type="pres">
      <dgm:prSet presAssocID="{DB223D0C-66E3-49A2-83FF-D9BBAA0C9177}" presName="parentNode" presStyleLbl="node1" presStyleIdx="0" presStyleCnt="3">
        <dgm:presLayoutVars>
          <dgm:chMax val="0"/>
          <dgm:bulletEnabled val="1"/>
        </dgm:presLayoutVars>
      </dgm:prSet>
      <dgm:spPr/>
    </dgm:pt>
    <dgm:pt modelId="{CB456A0E-C38E-42C1-BA32-629C8AEFEF7F}" type="pres">
      <dgm:prSet presAssocID="{DB223D0C-66E3-49A2-83FF-D9BBAA0C9177}" presName="childNode" presStyleLbl="node1" presStyleIdx="0" presStyleCnt="3">
        <dgm:presLayoutVars>
          <dgm:bulletEnabled val="1"/>
        </dgm:presLayoutVars>
      </dgm:prSet>
      <dgm:spPr/>
    </dgm:pt>
    <dgm:pt modelId="{A419B42C-1AE8-4B96-9D81-F4688CC6F194}" type="pres">
      <dgm:prSet presAssocID="{091D87DE-3E5F-49CE-898B-B00F9A5C9DC5}" presName="hSp" presStyleCnt="0"/>
      <dgm:spPr/>
    </dgm:pt>
    <dgm:pt modelId="{1C41D194-CE06-4E7C-AFCC-B688CDB50474}" type="pres">
      <dgm:prSet presAssocID="{091D87DE-3E5F-49CE-898B-B00F9A5C9DC5}" presName="vProcSp" presStyleCnt="0"/>
      <dgm:spPr/>
    </dgm:pt>
    <dgm:pt modelId="{9470209D-ECD8-4C27-B962-A526153800C7}" type="pres">
      <dgm:prSet presAssocID="{091D87DE-3E5F-49CE-898B-B00F9A5C9DC5}" presName="vSp1" presStyleCnt="0"/>
      <dgm:spPr/>
    </dgm:pt>
    <dgm:pt modelId="{3E7CE7C6-8265-4133-906F-44A3EA15F845}" type="pres">
      <dgm:prSet presAssocID="{091D87DE-3E5F-49CE-898B-B00F9A5C9DC5}" presName="simulatedConn" presStyleLbl="solidFgAcc1" presStyleIdx="0" presStyleCnt="2"/>
      <dgm:spPr/>
    </dgm:pt>
    <dgm:pt modelId="{52FB4171-E87C-4B6C-81FD-3DDA09F51F06}" type="pres">
      <dgm:prSet presAssocID="{091D87DE-3E5F-49CE-898B-B00F9A5C9DC5}" presName="vSp2" presStyleCnt="0"/>
      <dgm:spPr/>
    </dgm:pt>
    <dgm:pt modelId="{3E6F7B94-1482-41C8-9435-4C4BE1DA2CB6}" type="pres">
      <dgm:prSet presAssocID="{091D87DE-3E5F-49CE-898B-B00F9A5C9DC5}" presName="sibTrans" presStyleCnt="0"/>
      <dgm:spPr/>
    </dgm:pt>
    <dgm:pt modelId="{1601C051-D03E-4AAE-ADDB-B51EC8AF571E}" type="pres">
      <dgm:prSet presAssocID="{71CB413C-3873-4190-AF32-30D2A0472024}" presName="compositeNode" presStyleCnt="0">
        <dgm:presLayoutVars>
          <dgm:bulletEnabled val="1"/>
        </dgm:presLayoutVars>
      </dgm:prSet>
      <dgm:spPr/>
    </dgm:pt>
    <dgm:pt modelId="{422C5AED-B1CC-4EDB-A38A-7C82C227BE2D}" type="pres">
      <dgm:prSet presAssocID="{71CB413C-3873-4190-AF32-30D2A0472024}" presName="bgRect" presStyleLbl="node1" presStyleIdx="1" presStyleCnt="3"/>
      <dgm:spPr/>
    </dgm:pt>
    <dgm:pt modelId="{F5542EB4-9431-4DFD-A89B-F9AD9933746C}" type="pres">
      <dgm:prSet presAssocID="{71CB413C-3873-4190-AF32-30D2A0472024}" presName="parentNode" presStyleLbl="node1" presStyleIdx="1" presStyleCnt="3">
        <dgm:presLayoutVars>
          <dgm:chMax val="0"/>
          <dgm:bulletEnabled val="1"/>
        </dgm:presLayoutVars>
      </dgm:prSet>
      <dgm:spPr/>
    </dgm:pt>
    <dgm:pt modelId="{8A3ABADE-2CA8-4BC7-9BAF-7655D01DE522}" type="pres">
      <dgm:prSet presAssocID="{71CB413C-3873-4190-AF32-30D2A0472024}" presName="childNode" presStyleLbl="node1" presStyleIdx="1" presStyleCnt="3">
        <dgm:presLayoutVars>
          <dgm:bulletEnabled val="1"/>
        </dgm:presLayoutVars>
      </dgm:prSet>
      <dgm:spPr/>
    </dgm:pt>
    <dgm:pt modelId="{BA822596-3D98-449B-A1E8-40C256F70852}" type="pres">
      <dgm:prSet presAssocID="{9C9CCA51-6811-4803-AECD-A32D9E719936}" presName="hSp" presStyleCnt="0"/>
      <dgm:spPr/>
    </dgm:pt>
    <dgm:pt modelId="{5F7CED27-07E5-4751-9779-F0820083EFAE}" type="pres">
      <dgm:prSet presAssocID="{9C9CCA51-6811-4803-AECD-A32D9E719936}" presName="vProcSp" presStyleCnt="0"/>
      <dgm:spPr/>
    </dgm:pt>
    <dgm:pt modelId="{FD63BB39-AE38-4680-94C1-862A1D52EFA5}" type="pres">
      <dgm:prSet presAssocID="{9C9CCA51-6811-4803-AECD-A32D9E719936}" presName="vSp1" presStyleCnt="0"/>
      <dgm:spPr/>
    </dgm:pt>
    <dgm:pt modelId="{F286E7B6-E85F-44FB-9835-6A1F50CCDE53}" type="pres">
      <dgm:prSet presAssocID="{9C9CCA51-6811-4803-AECD-A32D9E719936}" presName="simulatedConn" presStyleLbl="solidFgAcc1" presStyleIdx="1" presStyleCnt="2"/>
      <dgm:spPr/>
    </dgm:pt>
    <dgm:pt modelId="{BCE6DBFA-5EDB-4B57-AC67-8049B60CD8D2}" type="pres">
      <dgm:prSet presAssocID="{9C9CCA51-6811-4803-AECD-A32D9E719936}" presName="vSp2" presStyleCnt="0"/>
      <dgm:spPr/>
    </dgm:pt>
    <dgm:pt modelId="{5345D4D9-28B9-46B5-9A30-74E94675EAA2}" type="pres">
      <dgm:prSet presAssocID="{9C9CCA51-6811-4803-AECD-A32D9E719936}" presName="sibTrans" presStyleCnt="0"/>
      <dgm:spPr/>
    </dgm:pt>
    <dgm:pt modelId="{5635E734-1D83-4C1C-B5F7-E5EDD975A83E}" type="pres">
      <dgm:prSet presAssocID="{06CD615F-4EAC-4E5E-8601-D26581F71285}" presName="compositeNode" presStyleCnt="0">
        <dgm:presLayoutVars>
          <dgm:bulletEnabled val="1"/>
        </dgm:presLayoutVars>
      </dgm:prSet>
      <dgm:spPr/>
    </dgm:pt>
    <dgm:pt modelId="{F16D3A0A-DCB0-468B-9901-FEA321556867}" type="pres">
      <dgm:prSet presAssocID="{06CD615F-4EAC-4E5E-8601-D26581F71285}" presName="bgRect" presStyleLbl="node1" presStyleIdx="2" presStyleCnt="3"/>
      <dgm:spPr/>
    </dgm:pt>
    <dgm:pt modelId="{2700456F-ADFA-4DF0-9DC9-BB5731AD14E3}" type="pres">
      <dgm:prSet presAssocID="{06CD615F-4EAC-4E5E-8601-D26581F71285}" presName="parentNode" presStyleLbl="node1" presStyleIdx="2" presStyleCnt="3">
        <dgm:presLayoutVars>
          <dgm:chMax val="0"/>
          <dgm:bulletEnabled val="1"/>
        </dgm:presLayoutVars>
      </dgm:prSet>
      <dgm:spPr/>
    </dgm:pt>
    <dgm:pt modelId="{31427D3C-AB6F-48AF-A189-24667D14FE20}" type="pres">
      <dgm:prSet presAssocID="{06CD615F-4EAC-4E5E-8601-D26581F71285}" presName="childNode" presStyleLbl="node1" presStyleIdx="2" presStyleCnt="3">
        <dgm:presLayoutVars>
          <dgm:bulletEnabled val="1"/>
        </dgm:presLayoutVars>
      </dgm:prSet>
      <dgm:spPr/>
    </dgm:pt>
  </dgm:ptLst>
  <dgm:cxnLst>
    <dgm:cxn modelId="{E11AF240-F2D3-4EF1-8F00-224264C9A2B5}" type="presOf" srcId="{06CD615F-4EAC-4E5E-8601-D26581F71285}" destId="{2700456F-ADFA-4DF0-9DC9-BB5731AD14E3}" srcOrd="1" destOrd="0" presId="urn:microsoft.com/office/officeart/2005/8/layout/hProcess7"/>
    <dgm:cxn modelId="{2E24E8A9-11ED-424A-8A55-CD1A5CC2C901}" type="presOf" srcId="{DB223D0C-66E3-49A2-83FF-D9BBAA0C9177}" destId="{215849D6-C0A7-4997-9FEE-D34F9FD5729E}" srcOrd="1" destOrd="0" presId="urn:microsoft.com/office/officeart/2005/8/layout/hProcess7"/>
    <dgm:cxn modelId="{B054F398-3A0E-4D1A-ADFF-332C99CB841D}" type="presOf" srcId="{4607098D-3EFC-4E6F-953E-E1CE92B0C99A}" destId="{CB456A0E-C38E-42C1-BA32-629C8AEFEF7F}" srcOrd="0" destOrd="1" presId="urn:microsoft.com/office/officeart/2005/8/layout/hProcess7"/>
    <dgm:cxn modelId="{DBB9FD25-E9CE-4748-BFD9-55B7B6E36F8E}" srcId="{71CB413C-3873-4190-AF32-30D2A0472024}" destId="{6859A078-7107-4DDA-9362-6FA556128596}" srcOrd="0" destOrd="0" parTransId="{986C5AAC-057D-4058-801E-981E439E0DCE}" sibTransId="{29CF2934-62C8-46A9-8A47-AC9C1DBC0CEE}"/>
    <dgm:cxn modelId="{430BF1D0-30B2-4CF5-81A6-B457789AE9DF}" srcId="{06CD615F-4EAC-4E5E-8601-D26581F71285}" destId="{0B4B0127-F08E-4E58-8BE6-2ED8DE2ECA8B}" srcOrd="1" destOrd="0" parTransId="{AE497C72-755B-402A-B53E-B15FD228657E}" sibTransId="{07719527-3AEC-46CA-95A8-3E5CA733EB0E}"/>
    <dgm:cxn modelId="{D5C268A8-C56B-4396-A033-86D879A2B2D6}" srcId="{DB223D0C-66E3-49A2-83FF-D9BBAA0C9177}" destId="{4607098D-3EFC-4E6F-953E-E1CE92B0C99A}" srcOrd="1" destOrd="0" parTransId="{16C84445-1AEE-4817-8009-39BFEDD3CF93}" sibTransId="{5268BDA0-2DC4-4951-A0CC-C51F06EFAFC2}"/>
    <dgm:cxn modelId="{71A97D84-DC10-4432-BED2-B028A54A9B40}" srcId="{5499E155-1CC0-4F6C-B8A2-6B2193A61C71}" destId="{06CD615F-4EAC-4E5E-8601-D26581F71285}" srcOrd="2" destOrd="0" parTransId="{76506EDA-CA65-4C0C-A7C8-328F36EDAFF7}" sibTransId="{FB8D720D-31E2-441D-8575-624FFD54EDE8}"/>
    <dgm:cxn modelId="{B4360C8B-8B51-499A-B580-88115A5BB2DE}" type="presOf" srcId="{5499E155-1CC0-4F6C-B8A2-6B2193A61C71}" destId="{F89A6F22-535F-421D-A43F-0321C601DE4B}" srcOrd="0" destOrd="0" presId="urn:microsoft.com/office/officeart/2005/8/layout/hProcess7"/>
    <dgm:cxn modelId="{FD0CE3EB-8159-4D4C-AEE8-BFE0D8644B40}" type="presOf" srcId="{0B4B0127-F08E-4E58-8BE6-2ED8DE2ECA8B}" destId="{31427D3C-AB6F-48AF-A189-24667D14FE20}" srcOrd="0" destOrd="1" presId="urn:microsoft.com/office/officeart/2005/8/layout/hProcess7"/>
    <dgm:cxn modelId="{41C6083E-C87A-4748-AA78-4ABF8777FCB7}" type="presOf" srcId="{ED14D6F9-A014-4617-8481-08A07FEE52B5}" destId="{31427D3C-AB6F-48AF-A189-24667D14FE20}" srcOrd="0" destOrd="0" presId="urn:microsoft.com/office/officeart/2005/8/layout/hProcess7"/>
    <dgm:cxn modelId="{8A078689-19DC-4A1B-ABBC-5F72517468AD}" srcId="{5499E155-1CC0-4F6C-B8A2-6B2193A61C71}" destId="{71CB413C-3873-4190-AF32-30D2A0472024}" srcOrd="1" destOrd="0" parTransId="{D8F480CF-0F6D-4512-9830-2A9CD619ADE2}" sibTransId="{9C9CCA51-6811-4803-AECD-A32D9E719936}"/>
    <dgm:cxn modelId="{77C67202-07E0-4450-B26C-61C1DD7895C2}" type="presOf" srcId="{DB223D0C-66E3-49A2-83FF-D9BBAA0C9177}" destId="{7A5A4720-4A13-4779-8F94-903F9C81D430}" srcOrd="0" destOrd="0" presId="urn:microsoft.com/office/officeart/2005/8/layout/hProcess7"/>
    <dgm:cxn modelId="{0EA6181B-E09F-4628-957A-B2025ABC5739}" type="presOf" srcId="{71CB413C-3873-4190-AF32-30D2A0472024}" destId="{F5542EB4-9431-4DFD-A89B-F9AD9933746C}" srcOrd="1" destOrd="0" presId="urn:microsoft.com/office/officeart/2005/8/layout/hProcess7"/>
    <dgm:cxn modelId="{F1D6EB7D-2D12-4A88-8EF4-52C1B0B836C5}" srcId="{DB223D0C-66E3-49A2-83FF-D9BBAA0C9177}" destId="{424C2B8A-9BF1-430C-83E5-2C35C7494772}" srcOrd="0" destOrd="0" parTransId="{E2C1BA0F-F1BF-4292-BD09-C3EC2736D4CD}" sibTransId="{B988DBC3-64DA-4274-B40E-AB053CEAC04D}"/>
    <dgm:cxn modelId="{B7DD8F7A-C8C0-4F2E-B956-3A1CDA68BD42}" srcId="{06CD615F-4EAC-4E5E-8601-D26581F71285}" destId="{ED14D6F9-A014-4617-8481-08A07FEE52B5}" srcOrd="0" destOrd="0" parTransId="{E8AC0BB6-2CFD-4038-8AD8-5CD693A8CD82}" sibTransId="{31ADD5BD-A0E7-4D20-AF8C-BEBBC10BCB78}"/>
    <dgm:cxn modelId="{E804C826-12DE-4E9F-97AC-C16897F47609}" srcId="{5499E155-1CC0-4F6C-B8A2-6B2193A61C71}" destId="{DB223D0C-66E3-49A2-83FF-D9BBAA0C9177}" srcOrd="0" destOrd="0" parTransId="{4B9AFE42-CF94-44AB-A821-64F1E6FB55E0}" sibTransId="{091D87DE-3E5F-49CE-898B-B00F9A5C9DC5}"/>
    <dgm:cxn modelId="{712EAE46-6234-4728-82F6-6106244CCCFE}" type="presOf" srcId="{04E3174D-1D11-4B87-A02C-854F262B5185}" destId="{8A3ABADE-2CA8-4BC7-9BAF-7655D01DE522}" srcOrd="0" destOrd="1" presId="urn:microsoft.com/office/officeart/2005/8/layout/hProcess7"/>
    <dgm:cxn modelId="{BDBF9A26-897E-4C58-BAEF-F220AF621027}" type="presOf" srcId="{424C2B8A-9BF1-430C-83E5-2C35C7494772}" destId="{CB456A0E-C38E-42C1-BA32-629C8AEFEF7F}" srcOrd="0" destOrd="0" presId="urn:microsoft.com/office/officeart/2005/8/layout/hProcess7"/>
    <dgm:cxn modelId="{C77E9844-EBA8-4561-A636-4FEB0B79B61F}" type="presOf" srcId="{71CB413C-3873-4190-AF32-30D2A0472024}" destId="{422C5AED-B1CC-4EDB-A38A-7C82C227BE2D}" srcOrd="0" destOrd="0" presId="urn:microsoft.com/office/officeart/2005/8/layout/hProcess7"/>
    <dgm:cxn modelId="{A8D1C276-97CD-4447-ADFE-0D95D873F50B}" srcId="{71CB413C-3873-4190-AF32-30D2A0472024}" destId="{04E3174D-1D11-4B87-A02C-854F262B5185}" srcOrd="1" destOrd="0" parTransId="{B0AA9D6F-3160-431F-A46C-298153327EF2}" sibTransId="{D066583B-150F-4CE9-9688-3AAE565A18B9}"/>
    <dgm:cxn modelId="{4E3F1BD9-DDE6-4FFE-8A4A-32241A3E27EE}" type="presOf" srcId="{06CD615F-4EAC-4E5E-8601-D26581F71285}" destId="{F16D3A0A-DCB0-468B-9901-FEA321556867}" srcOrd="0" destOrd="0" presId="urn:microsoft.com/office/officeart/2005/8/layout/hProcess7"/>
    <dgm:cxn modelId="{1026E7DD-7D74-4D07-AC3F-1739CB67D4E8}" type="presOf" srcId="{6859A078-7107-4DDA-9362-6FA556128596}" destId="{8A3ABADE-2CA8-4BC7-9BAF-7655D01DE522}" srcOrd="0" destOrd="0" presId="urn:microsoft.com/office/officeart/2005/8/layout/hProcess7"/>
    <dgm:cxn modelId="{C76C5081-A4CF-4675-95C3-6B95738251CC}" type="presParOf" srcId="{F89A6F22-535F-421D-A43F-0321C601DE4B}" destId="{7E72AFF7-B549-4C1B-B61D-B9F4D668BBAF}" srcOrd="0" destOrd="0" presId="urn:microsoft.com/office/officeart/2005/8/layout/hProcess7"/>
    <dgm:cxn modelId="{0644F57F-97B4-4E56-A2EF-022E2C663BF3}" type="presParOf" srcId="{7E72AFF7-B549-4C1B-B61D-B9F4D668BBAF}" destId="{7A5A4720-4A13-4779-8F94-903F9C81D430}" srcOrd="0" destOrd="0" presId="urn:microsoft.com/office/officeart/2005/8/layout/hProcess7"/>
    <dgm:cxn modelId="{4839B658-4B3F-4AA7-9B98-7B9B63CC1401}" type="presParOf" srcId="{7E72AFF7-B549-4C1B-B61D-B9F4D668BBAF}" destId="{215849D6-C0A7-4997-9FEE-D34F9FD5729E}" srcOrd="1" destOrd="0" presId="urn:microsoft.com/office/officeart/2005/8/layout/hProcess7"/>
    <dgm:cxn modelId="{6F0DDCD9-7E2F-448C-9E23-A51C7389417C}" type="presParOf" srcId="{7E72AFF7-B549-4C1B-B61D-B9F4D668BBAF}" destId="{CB456A0E-C38E-42C1-BA32-629C8AEFEF7F}" srcOrd="2" destOrd="0" presId="urn:microsoft.com/office/officeart/2005/8/layout/hProcess7"/>
    <dgm:cxn modelId="{678D0A73-8CED-437B-97CC-B0AD6C274077}" type="presParOf" srcId="{F89A6F22-535F-421D-A43F-0321C601DE4B}" destId="{A419B42C-1AE8-4B96-9D81-F4688CC6F194}" srcOrd="1" destOrd="0" presId="urn:microsoft.com/office/officeart/2005/8/layout/hProcess7"/>
    <dgm:cxn modelId="{6E140834-A2AB-462C-97C8-5F57EB8B66C1}" type="presParOf" srcId="{F89A6F22-535F-421D-A43F-0321C601DE4B}" destId="{1C41D194-CE06-4E7C-AFCC-B688CDB50474}" srcOrd="2" destOrd="0" presId="urn:microsoft.com/office/officeart/2005/8/layout/hProcess7"/>
    <dgm:cxn modelId="{5E334DEC-6259-4A66-9A90-0750FFF36B0C}" type="presParOf" srcId="{1C41D194-CE06-4E7C-AFCC-B688CDB50474}" destId="{9470209D-ECD8-4C27-B962-A526153800C7}" srcOrd="0" destOrd="0" presId="urn:microsoft.com/office/officeart/2005/8/layout/hProcess7"/>
    <dgm:cxn modelId="{486EABC8-617E-4280-82B1-085464BCAF7A}" type="presParOf" srcId="{1C41D194-CE06-4E7C-AFCC-B688CDB50474}" destId="{3E7CE7C6-8265-4133-906F-44A3EA15F845}" srcOrd="1" destOrd="0" presId="urn:microsoft.com/office/officeart/2005/8/layout/hProcess7"/>
    <dgm:cxn modelId="{D90C521F-A0D7-45F8-A830-A66E2F5C093A}" type="presParOf" srcId="{1C41D194-CE06-4E7C-AFCC-B688CDB50474}" destId="{52FB4171-E87C-4B6C-81FD-3DDA09F51F06}" srcOrd="2" destOrd="0" presId="urn:microsoft.com/office/officeart/2005/8/layout/hProcess7"/>
    <dgm:cxn modelId="{5794A5C7-F660-40D6-94E4-1A4360A9962D}" type="presParOf" srcId="{F89A6F22-535F-421D-A43F-0321C601DE4B}" destId="{3E6F7B94-1482-41C8-9435-4C4BE1DA2CB6}" srcOrd="3" destOrd="0" presId="urn:microsoft.com/office/officeart/2005/8/layout/hProcess7"/>
    <dgm:cxn modelId="{FEB97280-FD43-44F4-8568-DF9DDB283A47}" type="presParOf" srcId="{F89A6F22-535F-421D-A43F-0321C601DE4B}" destId="{1601C051-D03E-4AAE-ADDB-B51EC8AF571E}" srcOrd="4" destOrd="0" presId="urn:microsoft.com/office/officeart/2005/8/layout/hProcess7"/>
    <dgm:cxn modelId="{A1289234-614D-4E1E-848A-DEC6B09ACAF7}" type="presParOf" srcId="{1601C051-D03E-4AAE-ADDB-B51EC8AF571E}" destId="{422C5AED-B1CC-4EDB-A38A-7C82C227BE2D}" srcOrd="0" destOrd="0" presId="urn:microsoft.com/office/officeart/2005/8/layout/hProcess7"/>
    <dgm:cxn modelId="{C56F70CC-17CB-44DC-937D-166971BB6EA3}" type="presParOf" srcId="{1601C051-D03E-4AAE-ADDB-B51EC8AF571E}" destId="{F5542EB4-9431-4DFD-A89B-F9AD9933746C}" srcOrd="1" destOrd="0" presId="urn:microsoft.com/office/officeart/2005/8/layout/hProcess7"/>
    <dgm:cxn modelId="{0A3E789C-EB9F-4A0E-BF88-A2A5884A8178}" type="presParOf" srcId="{1601C051-D03E-4AAE-ADDB-B51EC8AF571E}" destId="{8A3ABADE-2CA8-4BC7-9BAF-7655D01DE522}" srcOrd="2" destOrd="0" presId="urn:microsoft.com/office/officeart/2005/8/layout/hProcess7"/>
    <dgm:cxn modelId="{CCC89BEF-CC56-4ECF-9619-686B1CCF1EFE}" type="presParOf" srcId="{F89A6F22-535F-421D-A43F-0321C601DE4B}" destId="{BA822596-3D98-449B-A1E8-40C256F70852}" srcOrd="5" destOrd="0" presId="urn:microsoft.com/office/officeart/2005/8/layout/hProcess7"/>
    <dgm:cxn modelId="{C07D66BB-D42C-4563-9C61-74C17B0152A9}" type="presParOf" srcId="{F89A6F22-535F-421D-A43F-0321C601DE4B}" destId="{5F7CED27-07E5-4751-9779-F0820083EFAE}" srcOrd="6" destOrd="0" presId="urn:microsoft.com/office/officeart/2005/8/layout/hProcess7"/>
    <dgm:cxn modelId="{9136DD34-5994-4950-BF50-30D7CF729CE3}" type="presParOf" srcId="{5F7CED27-07E5-4751-9779-F0820083EFAE}" destId="{FD63BB39-AE38-4680-94C1-862A1D52EFA5}" srcOrd="0" destOrd="0" presId="urn:microsoft.com/office/officeart/2005/8/layout/hProcess7"/>
    <dgm:cxn modelId="{26BB38DB-CF37-4CCD-9C1A-7EDEB7D9A747}" type="presParOf" srcId="{5F7CED27-07E5-4751-9779-F0820083EFAE}" destId="{F286E7B6-E85F-44FB-9835-6A1F50CCDE53}" srcOrd="1" destOrd="0" presId="urn:microsoft.com/office/officeart/2005/8/layout/hProcess7"/>
    <dgm:cxn modelId="{2AF42B19-CA04-4972-99DF-A5A11F05103F}" type="presParOf" srcId="{5F7CED27-07E5-4751-9779-F0820083EFAE}" destId="{BCE6DBFA-5EDB-4B57-AC67-8049B60CD8D2}" srcOrd="2" destOrd="0" presId="urn:microsoft.com/office/officeart/2005/8/layout/hProcess7"/>
    <dgm:cxn modelId="{E121C85E-BDB8-4044-B21F-D21904335460}" type="presParOf" srcId="{F89A6F22-535F-421D-A43F-0321C601DE4B}" destId="{5345D4D9-28B9-46B5-9A30-74E94675EAA2}" srcOrd="7" destOrd="0" presId="urn:microsoft.com/office/officeart/2005/8/layout/hProcess7"/>
    <dgm:cxn modelId="{D68BA3F1-D20D-41F2-8202-67322F497B82}" type="presParOf" srcId="{F89A6F22-535F-421D-A43F-0321C601DE4B}" destId="{5635E734-1D83-4C1C-B5F7-E5EDD975A83E}" srcOrd="8" destOrd="0" presId="urn:microsoft.com/office/officeart/2005/8/layout/hProcess7"/>
    <dgm:cxn modelId="{CF17C7E7-7077-46B7-9182-3BBED17214F8}" type="presParOf" srcId="{5635E734-1D83-4C1C-B5F7-E5EDD975A83E}" destId="{F16D3A0A-DCB0-468B-9901-FEA321556867}" srcOrd="0" destOrd="0" presId="urn:microsoft.com/office/officeart/2005/8/layout/hProcess7"/>
    <dgm:cxn modelId="{E9881291-C2F4-4168-B9E5-1001832C7EF9}" type="presParOf" srcId="{5635E734-1D83-4C1C-B5F7-E5EDD975A83E}" destId="{2700456F-ADFA-4DF0-9DC9-BB5731AD14E3}" srcOrd="1" destOrd="0" presId="urn:microsoft.com/office/officeart/2005/8/layout/hProcess7"/>
    <dgm:cxn modelId="{0EF7E679-ABF8-44B0-84CF-134436267204}" type="presParOf" srcId="{5635E734-1D83-4C1C-B5F7-E5EDD975A83E}" destId="{31427D3C-AB6F-48AF-A189-24667D14FE20}" srcOrd="2" destOrd="0" presId="urn:microsoft.com/office/officeart/2005/8/layout/hProcess7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6F1F012-8FE1-441F-8A2F-178DE1C10DF1}" type="doc">
      <dgm:prSet loTypeId="urn:microsoft.com/office/officeart/2005/8/layout/cycle8" loCatId="cycle" qsTypeId="urn:microsoft.com/office/officeart/2005/8/quickstyle/simple2" qsCatId="simple" csTypeId="urn:microsoft.com/office/officeart/2005/8/colors/colorful1" csCatId="colorful" phldr="1"/>
      <dgm:spPr/>
    </dgm:pt>
    <dgm:pt modelId="{65A93464-0539-4C23-8101-FB69E12EE5A8}">
      <dgm:prSet phldrT="[Testo]"/>
      <dgm:spPr/>
      <dgm:t>
        <a:bodyPr/>
        <a:lstStyle/>
        <a:p>
          <a:r>
            <a:rPr lang="it-IT" dirty="0" smtClean="0"/>
            <a:t>RETE COLLABORAZIONI INSTAURATE</a:t>
          </a:r>
          <a:endParaRPr lang="it-IT" dirty="0"/>
        </a:p>
      </dgm:t>
    </dgm:pt>
    <dgm:pt modelId="{45C54803-3796-4757-AFB0-8FA4AD978B2F}" type="parTrans" cxnId="{84F2EFAF-F457-43F1-A396-F08C65C4E5CE}">
      <dgm:prSet/>
      <dgm:spPr/>
      <dgm:t>
        <a:bodyPr/>
        <a:lstStyle/>
        <a:p>
          <a:endParaRPr lang="it-IT"/>
        </a:p>
      </dgm:t>
    </dgm:pt>
    <dgm:pt modelId="{E02656A2-DBEB-4D90-ADD7-45DF701FBB1C}" type="sibTrans" cxnId="{84F2EFAF-F457-43F1-A396-F08C65C4E5CE}">
      <dgm:prSet/>
      <dgm:spPr/>
      <dgm:t>
        <a:bodyPr/>
        <a:lstStyle/>
        <a:p>
          <a:endParaRPr lang="it-IT"/>
        </a:p>
      </dgm:t>
    </dgm:pt>
    <dgm:pt modelId="{9F83119D-FCD6-4DBF-91B3-2D70E9AD76A7}">
      <dgm:prSet phldrT="[Testo]"/>
      <dgm:spPr/>
      <dgm:t>
        <a:bodyPr/>
        <a:lstStyle/>
        <a:p>
          <a:r>
            <a:rPr lang="it-IT" dirty="0" smtClean="0"/>
            <a:t>RISPOSTA AD UN BISOGNO FORTE DEI CITTADINI</a:t>
          </a:r>
          <a:endParaRPr lang="it-IT" dirty="0"/>
        </a:p>
      </dgm:t>
    </dgm:pt>
    <dgm:pt modelId="{45D3CAC5-0E35-4575-8D50-A350295AF544}" type="parTrans" cxnId="{6E273A83-DC49-4D6B-9792-5A9D23E23BA3}">
      <dgm:prSet/>
      <dgm:spPr/>
      <dgm:t>
        <a:bodyPr/>
        <a:lstStyle/>
        <a:p>
          <a:endParaRPr lang="it-IT"/>
        </a:p>
      </dgm:t>
    </dgm:pt>
    <dgm:pt modelId="{44EB5D37-F595-4760-BC84-14172BAE831F}" type="sibTrans" cxnId="{6E273A83-DC49-4D6B-9792-5A9D23E23BA3}">
      <dgm:prSet/>
      <dgm:spPr/>
      <dgm:t>
        <a:bodyPr/>
        <a:lstStyle/>
        <a:p>
          <a:endParaRPr lang="it-IT"/>
        </a:p>
      </dgm:t>
    </dgm:pt>
    <dgm:pt modelId="{691F1664-3B1D-4C06-8B60-543051D80FEA}">
      <dgm:prSet phldrT="[Testo]"/>
      <dgm:spPr/>
      <dgm:t>
        <a:bodyPr/>
        <a:lstStyle/>
        <a:p>
          <a:r>
            <a:rPr lang="it-IT" dirty="0" smtClean="0"/>
            <a:t>DENTRO E FUORI LO SPORTELLO</a:t>
          </a:r>
          <a:endParaRPr lang="it-IT" dirty="0"/>
        </a:p>
      </dgm:t>
    </dgm:pt>
    <dgm:pt modelId="{B6D5FC3B-0970-4997-AE25-D4A7E3BEC24B}" type="parTrans" cxnId="{78D63E47-4C64-4841-A67B-C45B9697701D}">
      <dgm:prSet/>
      <dgm:spPr/>
      <dgm:t>
        <a:bodyPr/>
        <a:lstStyle/>
        <a:p>
          <a:endParaRPr lang="it-IT"/>
        </a:p>
      </dgm:t>
    </dgm:pt>
    <dgm:pt modelId="{1244A219-195B-4A7D-9EA4-C5036A524009}" type="sibTrans" cxnId="{78D63E47-4C64-4841-A67B-C45B9697701D}">
      <dgm:prSet/>
      <dgm:spPr/>
      <dgm:t>
        <a:bodyPr/>
        <a:lstStyle/>
        <a:p>
          <a:endParaRPr lang="it-IT"/>
        </a:p>
      </dgm:t>
    </dgm:pt>
    <dgm:pt modelId="{550165E4-D264-45E8-8F71-1C61FEB48FF8}">
      <dgm:prSet/>
      <dgm:spPr/>
      <dgm:t>
        <a:bodyPr/>
        <a:lstStyle/>
        <a:p>
          <a:r>
            <a:rPr lang="it-IT" dirty="0" smtClean="0"/>
            <a:t>INTEGRAZIONE TRA SOGGETTI TERRITORIALI</a:t>
          </a:r>
          <a:endParaRPr lang="it-IT" dirty="0"/>
        </a:p>
      </dgm:t>
    </dgm:pt>
    <dgm:pt modelId="{3568024E-CA46-42BB-BC34-4A73D5128934}" type="parTrans" cxnId="{ED6FD5AB-E7BB-4ECC-B4EC-835B1243FF53}">
      <dgm:prSet/>
      <dgm:spPr/>
      <dgm:t>
        <a:bodyPr/>
        <a:lstStyle/>
        <a:p>
          <a:endParaRPr lang="it-IT"/>
        </a:p>
      </dgm:t>
    </dgm:pt>
    <dgm:pt modelId="{F617FFC9-8CD8-4C6C-934E-BBCF30BB146C}" type="sibTrans" cxnId="{ED6FD5AB-E7BB-4ECC-B4EC-835B1243FF53}">
      <dgm:prSet/>
      <dgm:spPr/>
      <dgm:t>
        <a:bodyPr/>
        <a:lstStyle/>
        <a:p>
          <a:endParaRPr lang="it-IT"/>
        </a:p>
      </dgm:t>
    </dgm:pt>
    <dgm:pt modelId="{252EDDA8-E53C-419C-B735-657E68181B00}">
      <dgm:prSet/>
      <dgm:spPr/>
      <dgm:t>
        <a:bodyPr/>
        <a:lstStyle/>
        <a:p>
          <a:r>
            <a:rPr lang="it-IT" smtClean="0"/>
            <a:t>INTEGRAZIONE INTERVENTI</a:t>
          </a:r>
          <a:endParaRPr lang="it-IT"/>
        </a:p>
      </dgm:t>
    </dgm:pt>
    <dgm:pt modelId="{EB60CD6B-7928-4AB2-95B8-25C4797C3041}" type="parTrans" cxnId="{5F3F0F68-0F58-48EA-87AA-983539DACE02}">
      <dgm:prSet/>
      <dgm:spPr/>
      <dgm:t>
        <a:bodyPr/>
        <a:lstStyle/>
        <a:p>
          <a:endParaRPr lang="it-IT"/>
        </a:p>
      </dgm:t>
    </dgm:pt>
    <dgm:pt modelId="{C3E9E98B-A63E-4BFC-A628-456AAE5571B0}" type="sibTrans" cxnId="{5F3F0F68-0F58-48EA-87AA-983539DACE02}">
      <dgm:prSet/>
      <dgm:spPr/>
      <dgm:t>
        <a:bodyPr/>
        <a:lstStyle/>
        <a:p>
          <a:endParaRPr lang="it-IT"/>
        </a:p>
      </dgm:t>
    </dgm:pt>
    <dgm:pt modelId="{16D611ED-1A47-4DE1-9566-6BEDC4A1469A}" type="pres">
      <dgm:prSet presAssocID="{36F1F012-8FE1-441F-8A2F-178DE1C10DF1}" presName="compositeShape" presStyleCnt="0">
        <dgm:presLayoutVars>
          <dgm:chMax val="7"/>
          <dgm:dir/>
          <dgm:resizeHandles val="exact"/>
        </dgm:presLayoutVars>
      </dgm:prSet>
      <dgm:spPr/>
    </dgm:pt>
    <dgm:pt modelId="{93B5F822-80A8-4D12-BBDA-57AC13204252}" type="pres">
      <dgm:prSet presAssocID="{36F1F012-8FE1-441F-8A2F-178DE1C10DF1}" presName="wedge1" presStyleLbl="node1" presStyleIdx="0" presStyleCnt="5"/>
      <dgm:spPr/>
      <dgm:t>
        <a:bodyPr/>
        <a:lstStyle/>
        <a:p>
          <a:endParaRPr lang="it-IT"/>
        </a:p>
      </dgm:t>
    </dgm:pt>
    <dgm:pt modelId="{C859FA6A-DE0C-4709-878E-75A3F4330E91}" type="pres">
      <dgm:prSet presAssocID="{36F1F012-8FE1-441F-8A2F-178DE1C10DF1}" presName="dummy1a" presStyleCnt="0"/>
      <dgm:spPr/>
    </dgm:pt>
    <dgm:pt modelId="{57151F54-9E40-4888-A488-171A083D8384}" type="pres">
      <dgm:prSet presAssocID="{36F1F012-8FE1-441F-8A2F-178DE1C10DF1}" presName="dummy1b" presStyleCnt="0"/>
      <dgm:spPr/>
    </dgm:pt>
    <dgm:pt modelId="{1CF6B4F7-FADB-446D-A8D7-52A833BD6FFE}" type="pres">
      <dgm:prSet presAssocID="{36F1F012-8FE1-441F-8A2F-178DE1C10DF1}" presName="wedge1Tx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D14730E-C1CF-439A-B989-5361309664E2}" type="pres">
      <dgm:prSet presAssocID="{36F1F012-8FE1-441F-8A2F-178DE1C10DF1}" presName="wedge2" presStyleLbl="node1" presStyleIdx="1" presStyleCnt="5" custScaleX="101122" custScaleY="99533" custLinFactNeighborX="-1236" custLinFactNeighborY="-407"/>
      <dgm:spPr/>
      <dgm:t>
        <a:bodyPr/>
        <a:lstStyle/>
        <a:p>
          <a:endParaRPr lang="it-IT"/>
        </a:p>
      </dgm:t>
    </dgm:pt>
    <dgm:pt modelId="{279124FE-17A1-4F3B-8E4C-5DA77610C9D7}" type="pres">
      <dgm:prSet presAssocID="{36F1F012-8FE1-441F-8A2F-178DE1C10DF1}" presName="dummy2a" presStyleCnt="0"/>
      <dgm:spPr/>
    </dgm:pt>
    <dgm:pt modelId="{6A5FF65B-5DC9-4892-BDB5-127842C097CE}" type="pres">
      <dgm:prSet presAssocID="{36F1F012-8FE1-441F-8A2F-178DE1C10DF1}" presName="dummy2b" presStyleCnt="0"/>
      <dgm:spPr/>
    </dgm:pt>
    <dgm:pt modelId="{55588565-C5D2-4A59-A535-4750E42E59E9}" type="pres">
      <dgm:prSet presAssocID="{36F1F012-8FE1-441F-8A2F-178DE1C10DF1}" presName="wedge2Tx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39C1DA7-ACF4-4B35-B027-06A0983FDB33}" type="pres">
      <dgm:prSet presAssocID="{36F1F012-8FE1-441F-8A2F-178DE1C10DF1}" presName="wedge3" presStyleLbl="node1" presStyleIdx="2" presStyleCnt="5" custScaleX="142808" custScaleY="94628"/>
      <dgm:spPr/>
    </dgm:pt>
    <dgm:pt modelId="{367B4043-9D3B-4146-9C9B-77008BDA46EE}" type="pres">
      <dgm:prSet presAssocID="{36F1F012-8FE1-441F-8A2F-178DE1C10DF1}" presName="dummy3a" presStyleCnt="0"/>
      <dgm:spPr/>
    </dgm:pt>
    <dgm:pt modelId="{2EFBB561-0EBA-42E5-9FA8-F4DCE6C66D40}" type="pres">
      <dgm:prSet presAssocID="{36F1F012-8FE1-441F-8A2F-178DE1C10DF1}" presName="dummy3b" presStyleCnt="0"/>
      <dgm:spPr/>
    </dgm:pt>
    <dgm:pt modelId="{1615F567-A82B-40A6-8013-54E25219FC45}" type="pres">
      <dgm:prSet presAssocID="{36F1F012-8FE1-441F-8A2F-178DE1C10DF1}" presName="wedge3Tx" presStyleLbl="node1" presStyleIdx="2" presStyleCnt="5">
        <dgm:presLayoutVars>
          <dgm:chMax val="0"/>
          <dgm:chPref val="0"/>
          <dgm:bulletEnabled val="1"/>
        </dgm:presLayoutVars>
      </dgm:prSet>
      <dgm:spPr/>
    </dgm:pt>
    <dgm:pt modelId="{0DFED3BD-4DCE-4572-863B-28C63210FD70}" type="pres">
      <dgm:prSet presAssocID="{36F1F012-8FE1-441F-8A2F-178DE1C10DF1}" presName="wedge4" presStyleLbl="node1" presStyleIdx="3" presStyleCnt="5"/>
      <dgm:spPr/>
      <dgm:t>
        <a:bodyPr/>
        <a:lstStyle/>
        <a:p>
          <a:endParaRPr lang="it-IT"/>
        </a:p>
      </dgm:t>
    </dgm:pt>
    <dgm:pt modelId="{A2FCCBD4-631C-44C7-866D-3075F02FC1B6}" type="pres">
      <dgm:prSet presAssocID="{36F1F012-8FE1-441F-8A2F-178DE1C10DF1}" presName="dummy4a" presStyleCnt="0"/>
      <dgm:spPr/>
    </dgm:pt>
    <dgm:pt modelId="{559A15FC-7360-4D28-821A-12AFF63D873E}" type="pres">
      <dgm:prSet presAssocID="{36F1F012-8FE1-441F-8A2F-178DE1C10DF1}" presName="dummy4b" presStyleCnt="0"/>
      <dgm:spPr/>
    </dgm:pt>
    <dgm:pt modelId="{94098329-D362-4E4A-B9BB-9F3FA045F873}" type="pres">
      <dgm:prSet presAssocID="{36F1F012-8FE1-441F-8A2F-178DE1C10DF1}" presName="wedge4Tx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415D0A3-7D47-4489-BF08-46D9F8B3B6DD}" type="pres">
      <dgm:prSet presAssocID="{36F1F012-8FE1-441F-8A2F-178DE1C10DF1}" presName="wedge5" presStyleLbl="node1" presStyleIdx="4" presStyleCnt="5"/>
      <dgm:spPr/>
    </dgm:pt>
    <dgm:pt modelId="{7F321EED-3FFA-4A45-A4AF-E17DA5F713B5}" type="pres">
      <dgm:prSet presAssocID="{36F1F012-8FE1-441F-8A2F-178DE1C10DF1}" presName="dummy5a" presStyleCnt="0"/>
      <dgm:spPr/>
    </dgm:pt>
    <dgm:pt modelId="{08927899-3391-403B-821D-5729B207C98A}" type="pres">
      <dgm:prSet presAssocID="{36F1F012-8FE1-441F-8A2F-178DE1C10DF1}" presName="dummy5b" presStyleCnt="0"/>
      <dgm:spPr/>
    </dgm:pt>
    <dgm:pt modelId="{36D608BF-BD74-4B9A-B412-F4E433A4D351}" type="pres">
      <dgm:prSet presAssocID="{36F1F012-8FE1-441F-8A2F-178DE1C10DF1}" presName="wedge5Tx" presStyleLbl="node1" presStyleIdx="4" presStyleCnt="5">
        <dgm:presLayoutVars>
          <dgm:chMax val="0"/>
          <dgm:chPref val="0"/>
          <dgm:bulletEnabled val="1"/>
        </dgm:presLayoutVars>
      </dgm:prSet>
      <dgm:spPr/>
    </dgm:pt>
    <dgm:pt modelId="{1D6E97B4-6A08-41D3-A241-94218C099486}" type="pres">
      <dgm:prSet presAssocID="{E02656A2-DBEB-4D90-ADD7-45DF701FBB1C}" presName="arrowWedge1" presStyleLbl="fgSibTrans2D1" presStyleIdx="0" presStyleCnt="5"/>
      <dgm:spPr/>
    </dgm:pt>
    <dgm:pt modelId="{884FDC18-DCF0-4DF2-A714-87772017C993}" type="pres">
      <dgm:prSet presAssocID="{C3E9E98B-A63E-4BFC-A628-456AAE5571B0}" presName="arrowWedge2" presStyleLbl="fgSibTrans2D1" presStyleIdx="1" presStyleCnt="5"/>
      <dgm:spPr/>
    </dgm:pt>
    <dgm:pt modelId="{4E672680-63BC-4BC6-AC53-5B14E14C170A}" type="pres">
      <dgm:prSet presAssocID="{F617FFC9-8CD8-4C6C-934E-BBCF30BB146C}" presName="arrowWedge3" presStyleLbl="fgSibTrans2D1" presStyleIdx="2" presStyleCnt="5"/>
      <dgm:spPr/>
    </dgm:pt>
    <dgm:pt modelId="{9D439441-1E52-49A7-955D-941DE6C95CA4}" type="pres">
      <dgm:prSet presAssocID="{44EB5D37-F595-4760-BC84-14172BAE831F}" presName="arrowWedge4" presStyleLbl="fgSibTrans2D1" presStyleIdx="3" presStyleCnt="5"/>
      <dgm:spPr/>
    </dgm:pt>
    <dgm:pt modelId="{DE7A3135-1183-4825-B3FB-7A4EEAD2AE02}" type="pres">
      <dgm:prSet presAssocID="{1244A219-195B-4A7D-9EA4-C5036A524009}" presName="arrowWedge5" presStyleLbl="fgSibTrans2D1" presStyleIdx="4" presStyleCnt="5"/>
      <dgm:spPr/>
    </dgm:pt>
  </dgm:ptLst>
  <dgm:cxnLst>
    <dgm:cxn modelId="{91081D86-6E3A-4D9F-99F4-AD49719BA06A}" type="presOf" srcId="{691F1664-3B1D-4C06-8B60-543051D80FEA}" destId="{36D608BF-BD74-4B9A-B412-F4E433A4D351}" srcOrd="1" destOrd="0" presId="urn:microsoft.com/office/officeart/2005/8/layout/cycle8"/>
    <dgm:cxn modelId="{5F3F0F68-0F58-48EA-87AA-983539DACE02}" srcId="{36F1F012-8FE1-441F-8A2F-178DE1C10DF1}" destId="{252EDDA8-E53C-419C-B735-657E68181B00}" srcOrd="1" destOrd="0" parTransId="{EB60CD6B-7928-4AB2-95B8-25C4797C3041}" sibTransId="{C3E9E98B-A63E-4BFC-A628-456AAE5571B0}"/>
    <dgm:cxn modelId="{78D63E47-4C64-4841-A67B-C45B9697701D}" srcId="{36F1F012-8FE1-441F-8A2F-178DE1C10DF1}" destId="{691F1664-3B1D-4C06-8B60-543051D80FEA}" srcOrd="4" destOrd="0" parTransId="{B6D5FC3B-0970-4997-AE25-D4A7E3BEC24B}" sibTransId="{1244A219-195B-4A7D-9EA4-C5036A524009}"/>
    <dgm:cxn modelId="{6E273A83-DC49-4D6B-9792-5A9D23E23BA3}" srcId="{36F1F012-8FE1-441F-8A2F-178DE1C10DF1}" destId="{9F83119D-FCD6-4DBF-91B3-2D70E9AD76A7}" srcOrd="3" destOrd="0" parTransId="{45D3CAC5-0E35-4575-8D50-A350295AF544}" sibTransId="{44EB5D37-F595-4760-BC84-14172BAE831F}"/>
    <dgm:cxn modelId="{5BD5FB52-3AE1-499C-A760-B6414219F221}" type="presOf" srcId="{36F1F012-8FE1-441F-8A2F-178DE1C10DF1}" destId="{16D611ED-1A47-4DE1-9566-6BEDC4A1469A}" srcOrd="0" destOrd="0" presId="urn:microsoft.com/office/officeart/2005/8/layout/cycle8"/>
    <dgm:cxn modelId="{5225CEAC-95FC-4867-A1BC-C3C99E860867}" type="presOf" srcId="{550165E4-D264-45E8-8F71-1C61FEB48FF8}" destId="{639C1DA7-ACF4-4B35-B027-06A0983FDB33}" srcOrd="0" destOrd="0" presId="urn:microsoft.com/office/officeart/2005/8/layout/cycle8"/>
    <dgm:cxn modelId="{532EB483-06C2-4BF1-952B-0F94F0069DD4}" type="presOf" srcId="{65A93464-0539-4C23-8101-FB69E12EE5A8}" destId="{93B5F822-80A8-4D12-BBDA-57AC13204252}" srcOrd="0" destOrd="0" presId="urn:microsoft.com/office/officeart/2005/8/layout/cycle8"/>
    <dgm:cxn modelId="{ED6FD5AB-E7BB-4ECC-B4EC-835B1243FF53}" srcId="{36F1F012-8FE1-441F-8A2F-178DE1C10DF1}" destId="{550165E4-D264-45E8-8F71-1C61FEB48FF8}" srcOrd="2" destOrd="0" parTransId="{3568024E-CA46-42BB-BC34-4A73D5128934}" sibTransId="{F617FFC9-8CD8-4C6C-934E-BBCF30BB146C}"/>
    <dgm:cxn modelId="{0CD53F9E-AE99-4DE2-96F1-85C785FF8DA4}" type="presOf" srcId="{691F1664-3B1D-4C06-8B60-543051D80FEA}" destId="{F415D0A3-7D47-4489-BF08-46D9F8B3B6DD}" srcOrd="0" destOrd="0" presId="urn:microsoft.com/office/officeart/2005/8/layout/cycle8"/>
    <dgm:cxn modelId="{8BC4B847-3D66-4344-8E2F-77AD5F815CDB}" type="presOf" srcId="{9F83119D-FCD6-4DBF-91B3-2D70E9AD76A7}" destId="{0DFED3BD-4DCE-4572-863B-28C63210FD70}" srcOrd="0" destOrd="0" presId="urn:microsoft.com/office/officeart/2005/8/layout/cycle8"/>
    <dgm:cxn modelId="{3A27DE39-B0CB-4152-AA4F-643A90ED44F5}" type="presOf" srcId="{252EDDA8-E53C-419C-B735-657E68181B00}" destId="{55588565-C5D2-4A59-A535-4750E42E59E9}" srcOrd="1" destOrd="0" presId="urn:microsoft.com/office/officeart/2005/8/layout/cycle8"/>
    <dgm:cxn modelId="{84F2EFAF-F457-43F1-A396-F08C65C4E5CE}" srcId="{36F1F012-8FE1-441F-8A2F-178DE1C10DF1}" destId="{65A93464-0539-4C23-8101-FB69E12EE5A8}" srcOrd="0" destOrd="0" parTransId="{45C54803-3796-4757-AFB0-8FA4AD978B2F}" sibTransId="{E02656A2-DBEB-4D90-ADD7-45DF701FBB1C}"/>
    <dgm:cxn modelId="{43A2C6D4-5603-40B0-8901-5BD9582328F6}" type="presOf" srcId="{9F83119D-FCD6-4DBF-91B3-2D70E9AD76A7}" destId="{94098329-D362-4E4A-B9BB-9F3FA045F873}" srcOrd="1" destOrd="0" presId="urn:microsoft.com/office/officeart/2005/8/layout/cycle8"/>
    <dgm:cxn modelId="{5ACCE5AA-9359-4A4D-B4A8-BB804A0E1E26}" type="presOf" srcId="{550165E4-D264-45E8-8F71-1C61FEB48FF8}" destId="{1615F567-A82B-40A6-8013-54E25219FC45}" srcOrd="1" destOrd="0" presId="urn:microsoft.com/office/officeart/2005/8/layout/cycle8"/>
    <dgm:cxn modelId="{8BB8D9AA-461E-4297-BCA5-506194FE769C}" type="presOf" srcId="{65A93464-0539-4C23-8101-FB69E12EE5A8}" destId="{1CF6B4F7-FADB-446D-A8D7-52A833BD6FFE}" srcOrd="1" destOrd="0" presId="urn:microsoft.com/office/officeart/2005/8/layout/cycle8"/>
    <dgm:cxn modelId="{96ADDA2C-D7AB-4EAA-82D4-374765299873}" type="presOf" srcId="{252EDDA8-E53C-419C-B735-657E68181B00}" destId="{4D14730E-C1CF-439A-B989-5361309664E2}" srcOrd="0" destOrd="0" presId="urn:microsoft.com/office/officeart/2005/8/layout/cycle8"/>
    <dgm:cxn modelId="{222808DA-DA5C-424B-AFB0-01EC92C8D22E}" type="presParOf" srcId="{16D611ED-1A47-4DE1-9566-6BEDC4A1469A}" destId="{93B5F822-80A8-4D12-BBDA-57AC13204252}" srcOrd="0" destOrd="0" presId="urn:microsoft.com/office/officeart/2005/8/layout/cycle8"/>
    <dgm:cxn modelId="{1A3D4C08-70F8-4D63-A92E-453215FDEA24}" type="presParOf" srcId="{16D611ED-1A47-4DE1-9566-6BEDC4A1469A}" destId="{C859FA6A-DE0C-4709-878E-75A3F4330E91}" srcOrd="1" destOrd="0" presId="urn:microsoft.com/office/officeart/2005/8/layout/cycle8"/>
    <dgm:cxn modelId="{4AD0EA9A-C4E0-47B0-99E5-9E44C8C3CF1D}" type="presParOf" srcId="{16D611ED-1A47-4DE1-9566-6BEDC4A1469A}" destId="{57151F54-9E40-4888-A488-171A083D8384}" srcOrd="2" destOrd="0" presId="urn:microsoft.com/office/officeart/2005/8/layout/cycle8"/>
    <dgm:cxn modelId="{0CF7F952-DFED-4A54-AC32-DC67DE63224B}" type="presParOf" srcId="{16D611ED-1A47-4DE1-9566-6BEDC4A1469A}" destId="{1CF6B4F7-FADB-446D-A8D7-52A833BD6FFE}" srcOrd="3" destOrd="0" presId="urn:microsoft.com/office/officeart/2005/8/layout/cycle8"/>
    <dgm:cxn modelId="{91B41762-EF06-433A-BAD8-29DAEF03C8E6}" type="presParOf" srcId="{16D611ED-1A47-4DE1-9566-6BEDC4A1469A}" destId="{4D14730E-C1CF-439A-B989-5361309664E2}" srcOrd="4" destOrd="0" presId="urn:microsoft.com/office/officeart/2005/8/layout/cycle8"/>
    <dgm:cxn modelId="{48F35F51-B3E2-426E-9F60-869A004373A5}" type="presParOf" srcId="{16D611ED-1A47-4DE1-9566-6BEDC4A1469A}" destId="{279124FE-17A1-4F3B-8E4C-5DA77610C9D7}" srcOrd="5" destOrd="0" presId="urn:microsoft.com/office/officeart/2005/8/layout/cycle8"/>
    <dgm:cxn modelId="{7D4701AD-B83D-4DF1-9001-78403D83EF53}" type="presParOf" srcId="{16D611ED-1A47-4DE1-9566-6BEDC4A1469A}" destId="{6A5FF65B-5DC9-4892-BDB5-127842C097CE}" srcOrd="6" destOrd="0" presId="urn:microsoft.com/office/officeart/2005/8/layout/cycle8"/>
    <dgm:cxn modelId="{205C4676-7878-4B7F-9538-28562828B03D}" type="presParOf" srcId="{16D611ED-1A47-4DE1-9566-6BEDC4A1469A}" destId="{55588565-C5D2-4A59-A535-4750E42E59E9}" srcOrd="7" destOrd="0" presId="urn:microsoft.com/office/officeart/2005/8/layout/cycle8"/>
    <dgm:cxn modelId="{14EFCCCE-8841-4949-AA45-08F14024E2EC}" type="presParOf" srcId="{16D611ED-1A47-4DE1-9566-6BEDC4A1469A}" destId="{639C1DA7-ACF4-4B35-B027-06A0983FDB33}" srcOrd="8" destOrd="0" presId="urn:microsoft.com/office/officeart/2005/8/layout/cycle8"/>
    <dgm:cxn modelId="{ECF45A07-69B2-472C-8CE8-A496CC8288F8}" type="presParOf" srcId="{16D611ED-1A47-4DE1-9566-6BEDC4A1469A}" destId="{367B4043-9D3B-4146-9C9B-77008BDA46EE}" srcOrd="9" destOrd="0" presId="urn:microsoft.com/office/officeart/2005/8/layout/cycle8"/>
    <dgm:cxn modelId="{14B464E1-639E-4409-86BF-89BED473E85D}" type="presParOf" srcId="{16D611ED-1A47-4DE1-9566-6BEDC4A1469A}" destId="{2EFBB561-0EBA-42E5-9FA8-F4DCE6C66D40}" srcOrd="10" destOrd="0" presId="urn:microsoft.com/office/officeart/2005/8/layout/cycle8"/>
    <dgm:cxn modelId="{C94AF793-EB05-4662-A150-EB5A265764CF}" type="presParOf" srcId="{16D611ED-1A47-4DE1-9566-6BEDC4A1469A}" destId="{1615F567-A82B-40A6-8013-54E25219FC45}" srcOrd="11" destOrd="0" presId="urn:microsoft.com/office/officeart/2005/8/layout/cycle8"/>
    <dgm:cxn modelId="{F55B318F-6EDE-4E44-8883-61D9873E7527}" type="presParOf" srcId="{16D611ED-1A47-4DE1-9566-6BEDC4A1469A}" destId="{0DFED3BD-4DCE-4572-863B-28C63210FD70}" srcOrd="12" destOrd="0" presId="urn:microsoft.com/office/officeart/2005/8/layout/cycle8"/>
    <dgm:cxn modelId="{1B44BEBA-36A4-4D0C-B4A4-C6AC9E6C51B9}" type="presParOf" srcId="{16D611ED-1A47-4DE1-9566-6BEDC4A1469A}" destId="{A2FCCBD4-631C-44C7-866D-3075F02FC1B6}" srcOrd="13" destOrd="0" presId="urn:microsoft.com/office/officeart/2005/8/layout/cycle8"/>
    <dgm:cxn modelId="{51F1D89D-6772-470C-8A7A-5FB47D7A82EE}" type="presParOf" srcId="{16D611ED-1A47-4DE1-9566-6BEDC4A1469A}" destId="{559A15FC-7360-4D28-821A-12AFF63D873E}" srcOrd="14" destOrd="0" presId="urn:microsoft.com/office/officeart/2005/8/layout/cycle8"/>
    <dgm:cxn modelId="{355B8CDC-077C-4A5F-B880-EC48D80FC43D}" type="presParOf" srcId="{16D611ED-1A47-4DE1-9566-6BEDC4A1469A}" destId="{94098329-D362-4E4A-B9BB-9F3FA045F873}" srcOrd="15" destOrd="0" presId="urn:microsoft.com/office/officeart/2005/8/layout/cycle8"/>
    <dgm:cxn modelId="{B5D3018B-3086-401B-9A32-E6DAD3955D90}" type="presParOf" srcId="{16D611ED-1A47-4DE1-9566-6BEDC4A1469A}" destId="{F415D0A3-7D47-4489-BF08-46D9F8B3B6DD}" srcOrd="16" destOrd="0" presId="urn:microsoft.com/office/officeart/2005/8/layout/cycle8"/>
    <dgm:cxn modelId="{D9B2CE6C-8ECF-4456-8259-29376AE419DB}" type="presParOf" srcId="{16D611ED-1A47-4DE1-9566-6BEDC4A1469A}" destId="{7F321EED-3FFA-4A45-A4AF-E17DA5F713B5}" srcOrd="17" destOrd="0" presId="urn:microsoft.com/office/officeart/2005/8/layout/cycle8"/>
    <dgm:cxn modelId="{068C3E8C-4E57-4EF6-A6DC-39DE1B0545DC}" type="presParOf" srcId="{16D611ED-1A47-4DE1-9566-6BEDC4A1469A}" destId="{08927899-3391-403B-821D-5729B207C98A}" srcOrd="18" destOrd="0" presId="urn:microsoft.com/office/officeart/2005/8/layout/cycle8"/>
    <dgm:cxn modelId="{5923C33E-A984-4D32-8D86-B3C50322F015}" type="presParOf" srcId="{16D611ED-1A47-4DE1-9566-6BEDC4A1469A}" destId="{36D608BF-BD74-4B9A-B412-F4E433A4D351}" srcOrd="19" destOrd="0" presId="urn:microsoft.com/office/officeart/2005/8/layout/cycle8"/>
    <dgm:cxn modelId="{FE43DB6B-FFDA-43FB-8219-58106FF59CF8}" type="presParOf" srcId="{16D611ED-1A47-4DE1-9566-6BEDC4A1469A}" destId="{1D6E97B4-6A08-41D3-A241-94218C099486}" srcOrd="20" destOrd="0" presId="urn:microsoft.com/office/officeart/2005/8/layout/cycle8"/>
    <dgm:cxn modelId="{6ACC6435-63C8-4528-890E-AD442CFCE455}" type="presParOf" srcId="{16D611ED-1A47-4DE1-9566-6BEDC4A1469A}" destId="{884FDC18-DCF0-4DF2-A714-87772017C993}" srcOrd="21" destOrd="0" presId="urn:microsoft.com/office/officeart/2005/8/layout/cycle8"/>
    <dgm:cxn modelId="{3BE3F736-B73C-461F-A6B4-8B482DC2F55F}" type="presParOf" srcId="{16D611ED-1A47-4DE1-9566-6BEDC4A1469A}" destId="{4E672680-63BC-4BC6-AC53-5B14E14C170A}" srcOrd="22" destOrd="0" presId="urn:microsoft.com/office/officeart/2005/8/layout/cycle8"/>
    <dgm:cxn modelId="{C0199261-F4E3-4828-B9F5-4569FD12D259}" type="presParOf" srcId="{16D611ED-1A47-4DE1-9566-6BEDC4A1469A}" destId="{9D439441-1E52-49A7-955D-941DE6C95CA4}" srcOrd="23" destOrd="0" presId="urn:microsoft.com/office/officeart/2005/8/layout/cycle8"/>
    <dgm:cxn modelId="{DC772771-181E-4B24-8A3C-9CC87316F9E7}" type="presParOf" srcId="{16D611ED-1A47-4DE1-9566-6BEDC4A1469A}" destId="{DE7A3135-1183-4825-B3FB-7A4EEAD2AE02}" srcOrd="24" destOrd="0" presId="urn:microsoft.com/office/officeart/2005/8/layout/cycle8"/>
  </dgm:cxnLst>
  <dgm:bg/>
  <dgm:whole/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CB8DEA3-A3FC-40A2-8B90-2D22F4BF76EC}">
      <dsp:nvSpPr>
        <dsp:cNvPr id="0" name=""/>
        <dsp:cNvSpPr/>
      </dsp:nvSpPr>
      <dsp:spPr>
        <a:xfrm rot="16200000">
          <a:off x="925909" y="-925909"/>
          <a:ext cx="2262981" cy="4114800"/>
        </a:xfrm>
        <a:prstGeom prst="round1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b="0" kern="1200" dirty="0" smtClean="0">
              <a:solidFill>
                <a:schemeClr val="tx1"/>
              </a:solidFill>
            </a:rPr>
            <a:t>SPORTELLO "TERZO  </a:t>
          </a:r>
          <a:r>
            <a:rPr lang="it-IT" sz="2400" b="0" i="1" kern="1200" dirty="0" smtClean="0">
              <a:solidFill>
                <a:schemeClr val="tx1"/>
              </a:solidFill>
            </a:rPr>
            <a:t>TEMPO</a:t>
          </a:r>
          <a:r>
            <a:rPr lang="it-IT" sz="2400" b="0" kern="1200" dirty="0" smtClean="0">
              <a:solidFill>
                <a:schemeClr val="tx1"/>
              </a:solidFill>
            </a:rPr>
            <a:t>"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b="0" kern="1200" dirty="0" smtClean="0">
              <a:solidFill>
                <a:schemeClr val="tx1"/>
              </a:solidFill>
            </a:rPr>
            <a:t>ascolto</a:t>
          </a:r>
          <a:r>
            <a:rPr lang="it-IT" sz="2400" b="0" kern="1200" dirty="0">
              <a:solidFill>
                <a:schemeClr val="tx1"/>
              </a:solidFill>
            </a:rPr>
            <a:t>, accoglienza, consulenza </a:t>
          </a:r>
          <a:r>
            <a:rPr lang="it-IT" sz="2400" b="0" kern="1200" dirty="0" err="1">
              <a:solidFill>
                <a:schemeClr val="tx1"/>
              </a:solidFill>
            </a:rPr>
            <a:t>orientetiva</a:t>
          </a:r>
          <a:r>
            <a:rPr lang="it-IT" sz="2400" b="0" kern="1200" dirty="0">
              <a:solidFill>
                <a:schemeClr val="tx1"/>
              </a:solidFill>
            </a:rPr>
            <a:t>,informativa</a:t>
          </a:r>
        </a:p>
      </dsp:txBody>
      <dsp:txXfrm rot="16200000">
        <a:off x="1208781" y="-1208781"/>
        <a:ext cx="1697236" cy="4114800"/>
      </dsp:txXfrm>
    </dsp:sp>
    <dsp:sp modelId="{95FB5999-E938-4095-B449-0DA98CF38DDB}">
      <dsp:nvSpPr>
        <dsp:cNvPr id="0" name=""/>
        <dsp:cNvSpPr/>
      </dsp:nvSpPr>
      <dsp:spPr>
        <a:xfrm>
          <a:off x="4114800" y="0"/>
          <a:ext cx="4114800" cy="2262981"/>
        </a:xfrm>
        <a:prstGeom prst="round1Rect">
          <a:avLst/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b="0" kern="1200" dirty="0" smtClean="0">
              <a:solidFill>
                <a:schemeClr val="tx1"/>
              </a:solidFill>
            </a:rPr>
            <a:t>SPORTELLO "TERZO  </a:t>
          </a:r>
          <a:r>
            <a:rPr lang="it-IT" sz="2400" b="0" i="1" kern="1200" dirty="0" smtClean="0">
              <a:solidFill>
                <a:schemeClr val="tx1"/>
              </a:solidFill>
            </a:rPr>
            <a:t>TEMPO</a:t>
          </a:r>
          <a:r>
            <a:rPr lang="it-IT" sz="2400" b="0" kern="1200" dirty="0" smtClean="0">
              <a:solidFill>
                <a:schemeClr val="tx1"/>
              </a:solidFill>
            </a:rPr>
            <a:t>"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b="0" kern="1200" dirty="0" smtClean="0">
              <a:solidFill>
                <a:schemeClr val="tx1"/>
              </a:solidFill>
            </a:rPr>
            <a:t>percorsi </a:t>
          </a:r>
          <a:r>
            <a:rPr lang="it-IT" sz="2400" b="0" kern="1200" dirty="0">
              <a:solidFill>
                <a:schemeClr val="tx1"/>
              </a:solidFill>
            </a:rPr>
            <a:t>ad hoc  elaborazione conflitto</a:t>
          </a:r>
        </a:p>
      </dsp:txBody>
      <dsp:txXfrm>
        <a:off x="4114800" y="0"/>
        <a:ext cx="4114800" cy="1697236"/>
      </dsp:txXfrm>
    </dsp:sp>
    <dsp:sp modelId="{1DB1267C-D815-44AF-8AC8-7A6E9ECADFE3}">
      <dsp:nvSpPr>
        <dsp:cNvPr id="0" name=""/>
        <dsp:cNvSpPr/>
      </dsp:nvSpPr>
      <dsp:spPr>
        <a:xfrm rot="10800000">
          <a:off x="0" y="2262981"/>
          <a:ext cx="4114800" cy="2262981"/>
        </a:xfrm>
        <a:prstGeom prst="round1Rect">
          <a:avLst/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b="0" kern="1200" dirty="0" smtClean="0">
              <a:solidFill>
                <a:schemeClr val="tx1"/>
              </a:solidFill>
            </a:rPr>
            <a:t>INTERVENTI FORMATIVI E </a:t>
          </a:r>
          <a:r>
            <a:rPr lang="it-IT" sz="2400" b="0" kern="1200" dirty="0" err="1" smtClean="0">
              <a:solidFill>
                <a:schemeClr val="tx1"/>
              </a:solidFill>
            </a:rPr>
            <a:t>DI</a:t>
          </a:r>
          <a:r>
            <a:rPr lang="it-IT" sz="2400" b="0" kern="1200" dirty="0" smtClean="0">
              <a:solidFill>
                <a:schemeClr val="tx1"/>
              </a:solidFill>
            </a:rPr>
            <a:t> SENSIBILIZZAZIONE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400" b="0" kern="1200" dirty="0">
            <a:solidFill>
              <a:schemeClr val="tx1"/>
            </a:solidFill>
          </a:endParaRPr>
        </a:p>
      </dsp:txBody>
      <dsp:txXfrm rot="10800000">
        <a:off x="0" y="2828726"/>
        <a:ext cx="4114800" cy="1697236"/>
      </dsp:txXfrm>
    </dsp:sp>
    <dsp:sp modelId="{68EBDAE6-1CA1-4F8B-B144-41CF9D92C74E}">
      <dsp:nvSpPr>
        <dsp:cNvPr id="0" name=""/>
        <dsp:cNvSpPr/>
      </dsp:nvSpPr>
      <dsp:spPr>
        <a:xfrm rot="5400000">
          <a:off x="5040709" y="1337072"/>
          <a:ext cx="2262981" cy="4114800"/>
        </a:xfrm>
        <a:prstGeom prst="round1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b="0" kern="1200" dirty="0" smtClean="0">
              <a:solidFill>
                <a:schemeClr val="tx1"/>
              </a:solidFill>
            </a:rPr>
            <a:t>PERCORSI LABORATORIALI AD HOC</a:t>
          </a:r>
          <a:endParaRPr lang="it-IT" sz="2400" b="0" kern="1200" dirty="0">
            <a:solidFill>
              <a:schemeClr val="tx1"/>
            </a:solidFill>
          </a:endParaRPr>
        </a:p>
      </dsp:txBody>
      <dsp:txXfrm rot="5400000">
        <a:off x="5323581" y="1619944"/>
        <a:ext cx="1697236" cy="4114800"/>
      </dsp:txXfrm>
    </dsp:sp>
    <dsp:sp modelId="{0A5D5E38-5712-466A-90BC-96FF26B1ED7B}">
      <dsp:nvSpPr>
        <dsp:cNvPr id="0" name=""/>
        <dsp:cNvSpPr/>
      </dsp:nvSpPr>
      <dsp:spPr>
        <a:xfrm>
          <a:off x="2880359" y="1697236"/>
          <a:ext cx="2468880" cy="1131490"/>
        </a:xfrm>
        <a:prstGeom prst="roundRect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b="0" kern="1200">
              <a:solidFill>
                <a:schemeClr val="tx1"/>
              </a:solidFill>
            </a:rPr>
            <a:t>Informazione e comunicazione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b="0" kern="1200">
              <a:solidFill>
                <a:schemeClr val="tx1"/>
              </a:solidFill>
            </a:rPr>
            <a:t>Piano Divulgativo</a:t>
          </a:r>
        </a:p>
      </dsp:txBody>
      <dsp:txXfrm>
        <a:off x="2880359" y="1697236"/>
        <a:ext cx="2468880" cy="11314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presOf axis="self"/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B5FE8-8B27-44D0-A24C-4B989B89BB71}" type="datetimeFigureOut">
              <a:rPr lang="it-IT" smtClean="0"/>
              <a:pPr/>
              <a:t>20/04/2012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06D48-CB0B-45D6-A6E3-CCA42BE73BA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B5FE8-8B27-44D0-A24C-4B989B89BB71}" type="datetimeFigureOut">
              <a:rPr lang="it-IT" smtClean="0"/>
              <a:pPr/>
              <a:t>20/04/2012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06D48-CB0B-45D6-A6E3-CCA42BE73BA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B5FE8-8B27-44D0-A24C-4B989B89BB71}" type="datetimeFigureOut">
              <a:rPr lang="it-IT" smtClean="0"/>
              <a:pPr/>
              <a:t>20/04/2012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06D48-CB0B-45D6-A6E3-CCA42BE73BA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B5FE8-8B27-44D0-A24C-4B989B89BB71}" type="datetimeFigureOut">
              <a:rPr lang="it-IT" smtClean="0"/>
              <a:pPr/>
              <a:t>20/04/2012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06D48-CB0B-45D6-A6E3-CCA42BE73BA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B5FE8-8B27-44D0-A24C-4B989B89BB71}" type="datetimeFigureOut">
              <a:rPr lang="it-IT" smtClean="0"/>
              <a:pPr/>
              <a:t>20/04/2012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06D48-CB0B-45D6-A6E3-CCA42BE73BA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B5FE8-8B27-44D0-A24C-4B989B89BB71}" type="datetimeFigureOut">
              <a:rPr lang="it-IT" smtClean="0"/>
              <a:pPr/>
              <a:t>20/04/2012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06D48-CB0B-45D6-A6E3-CCA42BE73BA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B5FE8-8B27-44D0-A24C-4B989B89BB71}" type="datetimeFigureOut">
              <a:rPr lang="it-IT" smtClean="0"/>
              <a:pPr/>
              <a:t>20/04/2012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06D48-CB0B-45D6-A6E3-CCA42BE73BA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B5FE8-8B27-44D0-A24C-4B989B89BB71}" type="datetimeFigureOut">
              <a:rPr lang="it-IT" smtClean="0"/>
              <a:pPr/>
              <a:t>20/04/2012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06D48-CB0B-45D6-A6E3-CCA42BE73BA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B5FE8-8B27-44D0-A24C-4B989B89BB71}" type="datetimeFigureOut">
              <a:rPr lang="it-IT" smtClean="0"/>
              <a:pPr/>
              <a:t>20/04/2012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06D48-CB0B-45D6-A6E3-CCA42BE73BA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B5FE8-8B27-44D0-A24C-4B989B89BB71}" type="datetimeFigureOut">
              <a:rPr lang="it-IT" smtClean="0"/>
              <a:pPr/>
              <a:t>20/04/2012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06D48-CB0B-45D6-A6E3-CCA42BE73BA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B5FE8-8B27-44D0-A24C-4B989B89BB71}" type="datetimeFigureOut">
              <a:rPr lang="it-IT" smtClean="0"/>
              <a:pPr/>
              <a:t>20/04/2012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06D48-CB0B-45D6-A6E3-CCA42BE73BA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B5FE8-8B27-44D0-A24C-4B989B89BB71}" type="datetimeFigureOut">
              <a:rPr lang="it-IT" smtClean="0"/>
              <a:pPr/>
              <a:t>20/04/2012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206D48-CB0B-45D6-A6E3-CCA42BE73BAE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7" Type="http://schemas.openxmlformats.org/officeDocument/2006/relationships/diagramColors" Target="../diagrams/colors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3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oleObject" Target="../embeddings/oleObject2.bin"/><Relationship Id="rId7" Type="http://schemas.openxmlformats.org/officeDocument/2006/relationships/image" Target="../media/image6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oleObject" Target="../embeddings/oleObject7.bin"/><Relationship Id="rId7" Type="http://schemas.openxmlformats.org/officeDocument/2006/relationships/diagramColors" Target="../diagrams/colors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7" Type="http://schemas.openxmlformats.org/officeDocument/2006/relationships/diagramColors" Target="../diagrams/colors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09648">
            <a:alpha val="74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143208" y="1484784"/>
            <a:ext cx="6000792" cy="1470025"/>
          </a:xfrm>
        </p:spPr>
        <p:txBody>
          <a:bodyPr>
            <a:normAutofit/>
          </a:bodyPr>
          <a:lstStyle/>
          <a:p>
            <a:r>
              <a:rPr lang="it-IT" sz="5400" i="1" dirty="0" smtClean="0"/>
              <a:t>TERZO TEMPO</a:t>
            </a:r>
            <a:endParaRPr lang="it-IT" sz="5400" i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743200" y="3356992"/>
            <a:ext cx="6400800" cy="1752600"/>
          </a:xfrm>
        </p:spPr>
        <p:txBody>
          <a:bodyPr/>
          <a:lstStyle/>
          <a:p>
            <a:r>
              <a:rPr lang="it-IT" b="1" i="1" dirty="0" smtClean="0">
                <a:solidFill>
                  <a:schemeClr val="tx1"/>
                </a:solidFill>
              </a:rPr>
              <a:t>Servizio di </a:t>
            </a:r>
          </a:p>
          <a:p>
            <a:r>
              <a:rPr lang="it-IT" b="1" i="1" dirty="0" smtClean="0">
                <a:solidFill>
                  <a:schemeClr val="tx1"/>
                </a:solidFill>
              </a:rPr>
              <a:t>Gestione e Mediazione </a:t>
            </a:r>
          </a:p>
          <a:p>
            <a:r>
              <a:rPr lang="it-IT" b="1" i="1" dirty="0" smtClean="0">
                <a:solidFill>
                  <a:schemeClr val="tx1"/>
                </a:solidFill>
              </a:rPr>
              <a:t>dei Conflitti</a:t>
            </a:r>
          </a:p>
          <a:p>
            <a:endParaRPr lang="it-IT" b="1" i="1" dirty="0" smtClean="0">
              <a:solidFill>
                <a:schemeClr val="tx1"/>
              </a:solidFill>
            </a:endParaRPr>
          </a:p>
          <a:p>
            <a:endParaRPr lang="it-IT" b="1" i="1" dirty="0" smtClean="0">
              <a:solidFill>
                <a:schemeClr val="tx1"/>
              </a:solidFill>
            </a:endParaRPr>
          </a:p>
          <a:p>
            <a:endParaRPr lang="it-IT" i="1" dirty="0" smtClean="0">
              <a:solidFill>
                <a:schemeClr val="tx1"/>
              </a:solidFill>
            </a:endParaRPr>
          </a:p>
          <a:p>
            <a:endParaRPr lang="it-IT" dirty="0"/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13313" name="Object 1"/>
          <p:cNvGraphicFramePr>
            <a:graphicFrameLocks noChangeAspect="1"/>
          </p:cNvGraphicFramePr>
          <p:nvPr/>
        </p:nvGraphicFramePr>
        <p:xfrm>
          <a:off x="0" y="0"/>
          <a:ext cx="3284984" cy="3284984"/>
        </p:xfrm>
        <a:graphic>
          <a:graphicData uri="http://schemas.openxmlformats.org/presentationml/2006/ole">
            <p:oleObj spid="_x0000_s13313" name="Immagine bitmap" r:id="rId3" imgW="6752381" imgH="6687483" progId="PBrush">
              <p:embed/>
            </p:oleObj>
          </a:graphicData>
        </a:graphic>
      </p:graphicFrame>
      <p:sp>
        <p:nvSpPr>
          <p:cNvPr id="6" name="Rettangolo 5"/>
          <p:cNvSpPr/>
          <p:nvPr/>
        </p:nvSpPr>
        <p:spPr>
          <a:xfrm>
            <a:off x="2071670" y="6072206"/>
            <a:ext cx="70723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dirty="0" smtClean="0"/>
              <a:t>Patto Locale per la Sicurezza Integrata, a norma della L. R. 23/07</a:t>
            </a:r>
            <a:endParaRPr lang="it-IT" b="1" dirty="0"/>
          </a:p>
        </p:txBody>
      </p:sp>
      <p:pic>
        <p:nvPicPr>
          <p:cNvPr id="7" name="Immagine 6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20" y="5929330"/>
            <a:ext cx="1643074" cy="585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09648">
            <a:alpha val="74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>
          <a:xfrm>
            <a:off x="1714480" y="274638"/>
            <a:ext cx="6972320" cy="1143000"/>
          </a:xfrm>
        </p:spPr>
        <p:txBody>
          <a:bodyPr>
            <a:normAutofit fontScale="90000"/>
          </a:bodyPr>
          <a:lstStyle/>
          <a:p>
            <a:pPr lvl="0"/>
            <a:r>
              <a:rPr lang="it-IT" dirty="0" smtClean="0"/>
              <a:t/>
            </a:r>
            <a:br>
              <a:rPr lang="it-IT" dirty="0" smtClean="0"/>
            </a:br>
            <a:r>
              <a:rPr lang="it-IT" sz="4000" dirty="0" smtClean="0"/>
              <a:t>INTERVENTI FORMATIVI </a:t>
            </a:r>
            <a:br>
              <a:rPr lang="it-IT" sz="4000" dirty="0" smtClean="0"/>
            </a:br>
            <a:r>
              <a:rPr lang="it-IT" sz="4000" dirty="0" smtClean="0"/>
              <a:t>PERCORSI LABORATORIALI AD HOC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10" name="Segnaposto contenuto 9"/>
          <p:cNvSpPr>
            <a:spLocks noGrp="1"/>
          </p:cNvSpPr>
          <p:nvPr>
            <p:ph idx="1"/>
          </p:nvPr>
        </p:nvSpPr>
        <p:spPr>
          <a:xfrm>
            <a:off x="214282" y="1600200"/>
            <a:ext cx="8786874" cy="4525963"/>
          </a:xfrm>
        </p:spPr>
        <p:txBody>
          <a:bodyPr>
            <a:normAutofit fontScale="92500"/>
          </a:bodyPr>
          <a:lstStyle/>
          <a:p>
            <a:r>
              <a:rPr lang="it-IT" dirty="0" smtClean="0"/>
              <a:t>Gli obiettivi generali di queste azioni sono la promozione di un nuovo approccio culturale al tema del conflitto e l’aumento delle competenze individuali di lettura ed intervento nelle situazioni di tensione </a:t>
            </a:r>
            <a:r>
              <a:rPr lang="it-IT" dirty="0" smtClean="0"/>
              <a:t>relazionale.</a:t>
            </a:r>
          </a:p>
          <a:p>
            <a:r>
              <a:rPr lang="it-IT" dirty="0" smtClean="0"/>
              <a:t>I destinatari del programma di formazione </a:t>
            </a:r>
            <a:r>
              <a:rPr lang="it-IT" dirty="0" smtClean="0"/>
              <a:t>sono stati: </a:t>
            </a:r>
            <a:r>
              <a:rPr lang="it-IT" dirty="0" smtClean="0"/>
              <a:t>Personale del Comune, Operatori Sociali, Personale Scolastico, Personale dei Servizi Sanitari, Privato Sociale, Associazioni e  cittadini del territorio. 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13313" name="Object 1"/>
          <p:cNvGraphicFramePr>
            <a:graphicFrameLocks noChangeAspect="1"/>
          </p:cNvGraphicFramePr>
          <p:nvPr/>
        </p:nvGraphicFramePr>
        <p:xfrm>
          <a:off x="0" y="0"/>
          <a:ext cx="1285852" cy="1285852"/>
        </p:xfrm>
        <a:graphic>
          <a:graphicData uri="http://schemas.openxmlformats.org/presentationml/2006/ole">
            <p:oleObj spid="_x0000_s20482" name="Immagine bitmap" r:id="rId3" imgW="6752381" imgH="6687483" progId="PBrush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09648">
            <a:alpha val="74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>
          <a:xfrm>
            <a:off x="1714480" y="274638"/>
            <a:ext cx="6972320" cy="1143000"/>
          </a:xfrm>
        </p:spPr>
        <p:txBody>
          <a:bodyPr>
            <a:normAutofit fontScale="90000"/>
          </a:bodyPr>
          <a:lstStyle/>
          <a:p>
            <a:pPr lvl="0"/>
            <a:r>
              <a:rPr lang="it-IT" dirty="0" smtClean="0"/>
              <a:t/>
            </a:r>
            <a:br>
              <a:rPr lang="it-IT" dirty="0" smtClean="0"/>
            </a:br>
            <a:r>
              <a:rPr lang="it-IT" sz="4000" dirty="0" smtClean="0"/>
              <a:t>INTERVENTI FORMATIVI </a:t>
            </a:r>
            <a:br>
              <a:rPr lang="it-IT" sz="4000" dirty="0" smtClean="0"/>
            </a:br>
            <a:r>
              <a:rPr lang="it-IT" sz="4000" dirty="0" smtClean="0"/>
              <a:t>PERCORSI LABORATORIALI AD HOC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13313" name="Object 1"/>
          <p:cNvGraphicFramePr>
            <a:graphicFrameLocks noChangeAspect="1"/>
          </p:cNvGraphicFramePr>
          <p:nvPr/>
        </p:nvGraphicFramePr>
        <p:xfrm>
          <a:off x="0" y="0"/>
          <a:ext cx="1285852" cy="1285852"/>
        </p:xfrm>
        <a:graphic>
          <a:graphicData uri="http://schemas.openxmlformats.org/presentationml/2006/ole">
            <p:oleObj spid="_x0000_s47106" name="Immagine bitmap" r:id="rId3" imgW="6752381" imgH="6687483" progId="PBrush">
              <p:embed/>
            </p:oleObj>
          </a:graphicData>
        </a:graphic>
      </p:graphicFrame>
      <p:graphicFrame>
        <p:nvGraphicFramePr>
          <p:cNvPr id="8" name="Tabella 7"/>
          <p:cNvGraphicFramePr>
            <a:graphicFrameLocks noGrp="1"/>
          </p:cNvGraphicFramePr>
          <p:nvPr/>
        </p:nvGraphicFramePr>
        <p:xfrm>
          <a:off x="428596" y="1714489"/>
          <a:ext cx="8429684" cy="4593722"/>
        </p:xfrm>
        <a:graphic>
          <a:graphicData uri="http://schemas.openxmlformats.org/drawingml/2006/table">
            <a:tbl>
              <a:tblPr>
                <a:tableStyleId>{D03447BB-5D67-496B-8E87-E561075AD55C}</a:tableStyleId>
              </a:tblPr>
              <a:tblGrid>
                <a:gridCol w="2571768"/>
                <a:gridCol w="3214710"/>
                <a:gridCol w="2643206"/>
              </a:tblGrid>
              <a:tr h="237709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/>
                        <a:t>MODULI</a:t>
                      </a:r>
                      <a:endParaRPr lang="it-IT" sz="24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/>
                        <a:t>DESTINATARI</a:t>
                      </a:r>
                      <a:endParaRPr lang="it-IT" sz="24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/>
                        <a:t>DURATA</a:t>
                      </a:r>
                      <a:endParaRPr lang="it-IT" sz="24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58165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chemeClr val="tx1"/>
                          </a:solidFill>
                        </a:rPr>
                        <a:t>2 moduli formativi</a:t>
                      </a:r>
                      <a:endParaRPr lang="it-IT" sz="28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solidFill>
                            <a:schemeClr val="tx1"/>
                          </a:solidFill>
                        </a:rPr>
                        <a:t>Personale del comune </a:t>
                      </a:r>
                      <a:endParaRPr lang="it-IT" sz="28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chemeClr val="tx1"/>
                          </a:solidFill>
                        </a:rPr>
                        <a:t>4 </a:t>
                      </a:r>
                      <a:r>
                        <a:rPr lang="it-IT" sz="1800" dirty="0" smtClean="0">
                          <a:solidFill>
                            <a:schemeClr val="tx1"/>
                          </a:solidFill>
                        </a:rPr>
                        <a:t> mezze </a:t>
                      </a:r>
                      <a:r>
                        <a:rPr lang="it-IT" sz="1800" dirty="0">
                          <a:solidFill>
                            <a:schemeClr val="tx1"/>
                          </a:solidFill>
                        </a:rPr>
                        <a:t>giornate </a:t>
                      </a:r>
                      <a:r>
                        <a:rPr lang="it-IT" sz="1800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solidFill>
                            <a:schemeClr val="tx1"/>
                          </a:solidFill>
                        </a:rPr>
                        <a:t>4  mezze </a:t>
                      </a:r>
                      <a:r>
                        <a:rPr lang="it-IT" sz="1800" dirty="0">
                          <a:solidFill>
                            <a:schemeClr val="tx1"/>
                          </a:solidFill>
                        </a:rPr>
                        <a:t>giornate</a:t>
                      </a:r>
                      <a:endParaRPr lang="it-IT" sz="28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58165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chemeClr val="tx1"/>
                          </a:solidFill>
                        </a:rPr>
                        <a:t>2 moduli formativi</a:t>
                      </a:r>
                      <a:endParaRPr lang="it-IT" sz="28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solidFill>
                            <a:schemeClr val="tx1"/>
                          </a:solidFill>
                        </a:rPr>
                        <a:t>Operatori sociali</a:t>
                      </a:r>
                      <a:endParaRPr lang="it-IT" sz="28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solidFill>
                            <a:schemeClr val="tx1"/>
                          </a:solidFill>
                        </a:rPr>
                        <a:t>2  giornate 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solidFill>
                            <a:schemeClr val="tx1"/>
                          </a:solidFill>
                        </a:rPr>
                        <a:t>2  giornate</a:t>
                      </a:r>
                      <a:endParaRPr lang="it-IT" sz="28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58165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chemeClr val="tx1"/>
                          </a:solidFill>
                        </a:rPr>
                        <a:t>2 moduli formativi</a:t>
                      </a:r>
                      <a:endParaRPr lang="it-IT" sz="28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solidFill>
                            <a:schemeClr val="tx1"/>
                          </a:solidFill>
                        </a:rPr>
                        <a:t>Personale scolastico</a:t>
                      </a:r>
                      <a:endParaRPr lang="it-IT" sz="28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solidFill>
                            <a:schemeClr val="tx1"/>
                          </a:solidFill>
                        </a:rPr>
                        <a:t>2  </a:t>
                      </a:r>
                      <a:r>
                        <a:rPr lang="it-IT" sz="1800" dirty="0">
                          <a:solidFill>
                            <a:schemeClr val="tx1"/>
                          </a:solidFill>
                        </a:rPr>
                        <a:t>giornate </a:t>
                      </a:r>
                      <a:endParaRPr lang="it-IT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solidFill>
                            <a:schemeClr val="tx1"/>
                          </a:solidFill>
                        </a:rPr>
                        <a:t>2  giornate</a:t>
                      </a:r>
                      <a:endParaRPr lang="it-IT" sz="28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60983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chemeClr val="tx1"/>
                          </a:solidFill>
                        </a:rPr>
                        <a:t>2 moduli formativi</a:t>
                      </a:r>
                      <a:endParaRPr lang="it-IT" sz="28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solidFill>
                            <a:schemeClr val="tx1"/>
                          </a:solidFill>
                        </a:rPr>
                        <a:t>Cittadini</a:t>
                      </a:r>
                      <a:endParaRPr lang="it-IT" sz="28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solidFill>
                            <a:schemeClr val="tx1"/>
                          </a:solidFill>
                        </a:rPr>
                        <a:t>2 mezze giornata</a:t>
                      </a:r>
                      <a:endParaRPr lang="it-IT" sz="28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58165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chemeClr val="tx1"/>
                          </a:solidFill>
                        </a:rPr>
                        <a:t>1 modulo formativo</a:t>
                      </a:r>
                      <a:endParaRPr lang="it-IT" sz="28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solidFill>
                            <a:schemeClr val="tx1"/>
                          </a:solidFill>
                        </a:rPr>
                        <a:t> Privato sociale, associazioni</a:t>
                      </a:r>
                      <a:endParaRPr lang="it-IT" sz="28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solidFill>
                            <a:schemeClr val="tx1"/>
                          </a:solidFill>
                        </a:rPr>
                        <a:t>1  giornata</a:t>
                      </a:r>
                      <a:endParaRPr lang="it-IT" sz="28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58165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chemeClr val="tx1"/>
                          </a:solidFill>
                        </a:rPr>
                        <a:t>1  modulo formativo</a:t>
                      </a:r>
                      <a:endParaRPr lang="it-IT" sz="28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solidFill>
                            <a:schemeClr val="tx1"/>
                          </a:solidFill>
                        </a:rPr>
                        <a:t>Personale dei servizi sanitari</a:t>
                      </a:r>
                      <a:endParaRPr lang="it-IT" sz="28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solidFill>
                            <a:schemeClr val="tx1"/>
                          </a:solidFill>
                        </a:rPr>
                        <a:t>1  </a:t>
                      </a:r>
                      <a:r>
                        <a:rPr lang="it-IT" sz="1800" dirty="0">
                          <a:solidFill>
                            <a:schemeClr val="tx1"/>
                          </a:solidFill>
                        </a:rPr>
                        <a:t>giornata </a:t>
                      </a:r>
                      <a:endParaRPr lang="it-IT" sz="28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868202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chemeClr val="tx1"/>
                          </a:solidFill>
                        </a:rPr>
                        <a:t>1 modulo formativo di approfondimento</a:t>
                      </a:r>
                      <a:endParaRPr lang="it-IT" sz="28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solidFill>
                            <a:schemeClr val="tx1"/>
                          </a:solidFill>
                        </a:rPr>
                        <a:t>Personale del servizio di mediazione e comune</a:t>
                      </a:r>
                      <a:endParaRPr lang="it-IT" sz="28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solidFill>
                            <a:schemeClr val="tx1"/>
                          </a:solidFill>
                        </a:rPr>
                        <a:t>1  giornata</a:t>
                      </a:r>
                      <a:endParaRPr lang="it-IT" sz="28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09648">
            <a:alpha val="74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>
          <a:xfrm>
            <a:off x="1714480" y="274638"/>
            <a:ext cx="6972320" cy="114300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sz="4000" dirty="0" smtClean="0"/>
              <a:t> </a:t>
            </a:r>
            <a:r>
              <a:rPr lang="it-IT" sz="4000" dirty="0" smtClean="0"/>
              <a:t>SENSIBILIZZAZIONE</a:t>
            </a:r>
            <a:br>
              <a:rPr lang="it-IT" sz="4000" dirty="0" smtClean="0"/>
            </a:br>
            <a:r>
              <a:rPr lang="it-IT" sz="4000" dirty="0" smtClean="0"/>
              <a:t>PERCORSI LABORATORIALI AD HOC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13313" name="Object 1"/>
          <p:cNvGraphicFramePr>
            <a:graphicFrameLocks noChangeAspect="1"/>
          </p:cNvGraphicFramePr>
          <p:nvPr/>
        </p:nvGraphicFramePr>
        <p:xfrm>
          <a:off x="0" y="0"/>
          <a:ext cx="1285852" cy="1285852"/>
        </p:xfrm>
        <a:graphic>
          <a:graphicData uri="http://schemas.openxmlformats.org/presentationml/2006/ole">
            <p:oleObj spid="_x0000_s48130" name="Immagine bitmap" r:id="rId3" imgW="6752381" imgH="6687483" progId="PBrush">
              <p:embed/>
            </p:oleObj>
          </a:graphicData>
        </a:graphic>
      </p:graphicFrame>
      <p:sp>
        <p:nvSpPr>
          <p:cNvPr id="7" name="Rettangolo 6"/>
          <p:cNvSpPr/>
          <p:nvPr/>
        </p:nvSpPr>
        <p:spPr>
          <a:xfrm>
            <a:off x="1214414" y="1285860"/>
            <a:ext cx="7215238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dirty="0" smtClean="0"/>
          </a:p>
          <a:p>
            <a:pPr algn="ctr"/>
            <a:r>
              <a:rPr lang="it-IT" sz="2400" dirty="0" smtClean="0"/>
              <a:t>Lo </a:t>
            </a:r>
            <a:r>
              <a:rPr lang="it-IT" sz="2400" dirty="0" smtClean="0"/>
              <a:t>sportello </a:t>
            </a:r>
            <a:r>
              <a:rPr lang="it-IT" sz="2400" dirty="0" smtClean="0"/>
              <a:t>ha sviluppato iniziative </a:t>
            </a:r>
            <a:r>
              <a:rPr lang="it-IT" sz="2400" dirty="0" smtClean="0"/>
              <a:t>di approfondimento sul tema del conflitto rivolte alla cittadinanza del territorio cuneese</a:t>
            </a:r>
            <a:r>
              <a:rPr lang="it-IT" sz="2400" dirty="0" smtClean="0"/>
              <a:t>,</a:t>
            </a:r>
            <a:r>
              <a:rPr lang="it-IT" sz="2400" dirty="0" smtClean="0"/>
              <a:t> </a:t>
            </a:r>
            <a:r>
              <a:rPr lang="it-IT" sz="2400" dirty="0" smtClean="0"/>
              <a:t>e offerto percorsi </a:t>
            </a:r>
            <a:r>
              <a:rPr lang="it-IT" sz="2400" dirty="0" smtClean="0"/>
              <a:t>di sensibilizzazione ed educazione alla gestione del conflitto</a:t>
            </a:r>
            <a:r>
              <a:rPr lang="it-IT" sz="2400" dirty="0" smtClean="0"/>
              <a:t> </a:t>
            </a:r>
            <a:r>
              <a:rPr lang="it-IT" sz="2400" dirty="0" smtClean="0"/>
              <a:t>in </a:t>
            </a:r>
            <a:r>
              <a:rPr lang="it-IT" sz="2400" dirty="0" smtClean="0"/>
              <a:t>particolare: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</p:txBody>
      </p:sp>
      <p:graphicFrame>
        <p:nvGraphicFramePr>
          <p:cNvPr id="9" name="Diagramma 8"/>
          <p:cNvGraphicFramePr/>
          <p:nvPr/>
        </p:nvGraphicFramePr>
        <p:xfrm>
          <a:off x="571472" y="2786058"/>
          <a:ext cx="8143932" cy="40719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09648">
            <a:alpha val="74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ALCUNI NUMERI </a:t>
            </a:r>
            <a:endParaRPr lang="it-IT" dirty="0"/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13313" name="Object 1"/>
          <p:cNvGraphicFramePr>
            <a:graphicFrameLocks noChangeAspect="1"/>
          </p:cNvGraphicFramePr>
          <p:nvPr/>
        </p:nvGraphicFramePr>
        <p:xfrm>
          <a:off x="0" y="0"/>
          <a:ext cx="1285852" cy="1285852"/>
        </p:xfrm>
        <a:graphic>
          <a:graphicData uri="http://schemas.openxmlformats.org/presentationml/2006/ole">
            <p:oleObj spid="_x0000_s19458" name="Immagine bitmap" r:id="rId3" imgW="6752381" imgH="6687483" progId="PBrush">
              <p:embed/>
            </p:oleObj>
          </a:graphicData>
        </a:graphic>
      </p:graphicFrame>
      <p:graphicFrame>
        <p:nvGraphicFramePr>
          <p:cNvPr id="9" name="Tabella 8"/>
          <p:cNvGraphicFramePr>
            <a:graphicFrameLocks noGrp="1"/>
          </p:cNvGraphicFramePr>
          <p:nvPr/>
        </p:nvGraphicFramePr>
        <p:xfrm>
          <a:off x="251520" y="1571612"/>
          <a:ext cx="8568953" cy="4513572"/>
        </p:xfrm>
        <a:graphic>
          <a:graphicData uri="http://schemas.openxmlformats.org/drawingml/2006/table">
            <a:tbl>
              <a:tblPr>
                <a:tableStyleId>{18603FDC-E32A-4AB5-989C-0864C3EAD2B8}</a:tableStyleId>
              </a:tblPr>
              <a:tblGrid>
                <a:gridCol w="2822990"/>
                <a:gridCol w="1355647"/>
                <a:gridCol w="3113035"/>
                <a:gridCol w="1277281"/>
              </a:tblGrid>
              <a:tr h="571504">
                <a:tc>
                  <a:txBody>
                    <a:bodyPr/>
                    <a:lstStyle/>
                    <a:p>
                      <a:pPr algn="l"/>
                      <a:endParaRPr lang="it-IT" sz="1200" dirty="0">
                        <a:latin typeface="+mn-lt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err="1" smtClean="0"/>
                        <a:t>N°</a:t>
                      </a:r>
                      <a:endParaRPr lang="it-IT" sz="1800" dirty="0" smtClean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/>
                        <a:t>BENEFICIARI</a:t>
                      </a:r>
                      <a:endParaRPr lang="it-IT" sz="1800" b="1" dirty="0"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800" dirty="0"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err="1" smtClean="0"/>
                        <a:t>N°</a:t>
                      </a:r>
                      <a:r>
                        <a:rPr lang="it-IT" sz="1800" dirty="0" smtClean="0"/>
                        <a:t> INTERVENTI</a:t>
                      </a:r>
                      <a:endParaRPr lang="it-IT" sz="1800" b="1" dirty="0"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53587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/>
                        <a:t>ACCESSI DIRETTI</a:t>
                      </a:r>
                      <a:endParaRPr lang="it-IT" sz="1800" dirty="0"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/>
                        <a:t>222</a:t>
                      </a:r>
                      <a:endParaRPr lang="it-IT" sz="1800" b="1" dirty="0"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/>
                        <a:t>COLLOQUI </a:t>
                      </a:r>
                      <a:r>
                        <a:rPr lang="it-IT" sz="1800" dirty="0" err="1"/>
                        <a:t>DI</a:t>
                      </a:r>
                      <a:r>
                        <a:rPr lang="it-IT" sz="1800" dirty="0"/>
                        <a:t> ACCOGLIENZA</a:t>
                      </a:r>
                      <a:endParaRPr lang="it-IT" sz="1800" dirty="0"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/>
                        <a:t>55</a:t>
                      </a:r>
                      <a:endParaRPr lang="it-IT" sz="1800" b="1" dirty="0"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76452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/>
                        <a:t>ACCESSI TELEFONICI / MAIL</a:t>
                      </a:r>
                      <a:endParaRPr lang="it-IT" sz="1800"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/>
                        <a:t>372</a:t>
                      </a:r>
                      <a:endParaRPr lang="it-IT" sz="1800" b="1" dirty="0"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/>
                        <a:t>COLLOQUI </a:t>
                      </a:r>
                      <a:r>
                        <a:rPr lang="it-IT" sz="1800" dirty="0" err="1"/>
                        <a:t>DI</a:t>
                      </a:r>
                      <a:r>
                        <a:rPr lang="it-IT" sz="1800" dirty="0"/>
                        <a:t> ASCOLTO</a:t>
                      </a:r>
                      <a:endParaRPr lang="it-IT" sz="1800" dirty="0"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/>
                        <a:t>138</a:t>
                      </a:r>
                      <a:endParaRPr lang="it-IT" sz="1800" b="1" dirty="0"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53587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/>
                        <a:t>INTERVENTI TERRITORIO</a:t>
                      </a:r>
                      <a:endParaRPr lang="it-IT" sz="1800"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/>
                        <a:t>550</a:t>
                      </a:r>
                      <a:endParaRPr lang="it-IT" sz="1800" b="1" dirty="0"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/>
                        <a:t>CONSULENZE LEGALI</a:t>
                      </a:r>
                      <a:endParaRPr lang="it-IT" sz="1800"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/>
                        <a:t>34</a:t>
                      </a:r>
                      <a:endParaRPr lang="it-IT" sz="1800" b="1" dirty="0"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53587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/>
                        <a:t>INTERVENTI SCUOLE</a:t>
                      </a:r>
                      <a:endParaRPr lang="it-IT" sz="1800"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/>
                        <a:t>555</a:t>
                      </a:r>
                      <a:endParaRPr lang="it-IT" sz="1800" b="1" dirty="0"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/>
                        <a:t>PERCORSO CON PSICOLOGO</a:t>
                      </a:r>
                      <a:endParaRPr lang="it-IT" sz="1800"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/>
                        <a:t>38</a:t>
                      </a:r>
                      <a:endParaRPr lang="it-IT" sz="1800" b="1" dirty="0"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76452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/>
                        <a:t>PERCORSI FORMATIVI </a:t>
                      </a:r>
                      <a:endParaRPr lang="it-IT" sz="1800" dirty="0"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/>
                        <a:t>196</a:t>
                      </a:r>
                      <a:endParaRPr lang="it-IT" sz="1800" b="1" dirty="0"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/>
                        <a:t>INTERVENTI NEL TERRITORIO</a:t>
                      </a:r>
                      <a:endParaRPr lang="it-IT" sz="1800"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/>
                        <a:t>35</a:t>
                      </a:r>
                      <a:endParaRPr lang="it-IT" sz="1800" b="1" dirty="0"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3822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/>
                        <a:t>TOTALI</a:t>
                      </a:r>
                      <a:endParaRPr lang="it-IT" sz="1800"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/>
                        <a:t>1895</a:t>
                      </a:r>
                      <a:endParaRPr lang="it-IT" sz="1800" b="1" dirty="0"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/>
                        <a:t>INTERVENTI SCUOLE</a:t>
                      </a:r>
                      <a:endParaRPr lang="it-IT" sz="1800"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/>
                        <a:t>45</a:t>
                      </a:r>
                      <a:endParaRPr lang="it-IT" sz="1800" b="1" dirty="0"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3822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800"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800" b="1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/>
                        <a:t>PERCORSI FORMATIVI</a:t>
                      </a:r>
                      <a:endParaRPr lang="it-IT" sz="1800" dirty="0"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/>
                        <a:t>17</a:t>
                      </a:r>
                      <a:endParaRPr lang="it-IT" sz="1800" b="1" dirty="0"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09648">
            <a:alpha val="74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>
          <a:xfrm>
            <a:off x="1571604" y="274638"/>
            <a:ext cx="7115196" cy="114300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CARATTERISTICHE QUALIFICANTI</a:t>
            </a:r>
            <a:endParaRPr lang="it-IT" dirty="0"/>
          </a:p>
        </p:txBody>
      </p:sp>
      <p:graphicFrame>
        <p:nvGraphicFramePr>
          <p:cNvPr id="8" name="Segnaposto contenuto 7"/>
          <p:cNvGraphicFramePr>
            <a:graphicFrameLocks noGrp="1"/>
          </p:cNvGraphicFramePr>
          <p:nvPr>
            <p:ph idx="1"/>
          </p:nvPr>
        </p:nvGraphicFramePr>
        <p:xfrm>
          <a:off x="457200" y="1071546"/>
          <a:ext cx="8543956" cy="5572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13313" name="Object 1"/>
          <p:cNvGraphicFramePr>
            <a:graphicFrameLocks noChangeAspect="1"/>
          </p:cNvGraphicFramePr>
          <p:nvPr/>
        </p:nvGraphicFramePr>
        <p:xfrm>
          <a:off x="0" y="0"/>
          <a:ext cx="1285852" cy="1285852"/>
        </p:xfrm>
        <a:graphic>
          <a:graphicData uri="http://schemas.openxmlformats.org/presentationml/2006/ole">
            <p:oleObj spid="_x0000_s21506" name="Immagine bitmap" r:id="rId7" imgW="6752381" imgH="6687483" progId="PBrush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09648">
            <a:alpha val="74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>
          <a:xfrm>
            <a:off x="1571604" y="274638"/>
            <a:ext cx="7115196" cy="725470"/>
          </a:xfrm>
        </p:spPr>
        <p:txBody>
          <a:bodyPr>
            <a:normAutofit fontScale="90000"/>
          </a:bodyPr>
          <a:lstStyle/>
          <a:p>
            <a:r>
              <a:rPr lang="it-IT" i="1" dirty="0" smtClean="0">
                <a:latin typeface="AngsanaUPC" pitchFamily="18" charset="-34"/>
                <a:cs typeface="AngsanaUPC" pitchFamily="18" charset="-34"/>
              </a:rPr>
              <a:t/>
            </a:r>
            <a:br>
              <a:rPr lang="it-IT" i="1" dirty="0" smtClean="0">
                <a:latin typeface="AngsanaUPC" pitchFamily="18" charset="-34"/>
                <a:cs typeface="AngsanaUPC" pitchFamily="18" charset="-34"/>
              </a:rPr>
            </a:br>
            <a:r>
              <a:rPr lang="it-IT" dirty="0" smtClean="0"/>
              <a:t>CONTINUITA’ ?</a:t>
            </a:r>
            <a:r>
              <a:rPr lang="it-IT" i="1" dirty="0" smtClean="0">
                <a:latin typeface="AngsanaUPC" pitchFamily="18" charset="-34"/>
                <a:cs typeface="AngsanaUPC" pitchFamily="18" charset="-34"/>
              </a:rPr>
              <a:t/>
            </a:r>
            <a:br>
              <a:rPr lang="it-IT" i="1" dirty="0" smtClean="0">
                <a:latin typeface="AngsanaUPC" pitchFamily="18" charset="-34"/>
                <a:cs typeface="AngsanaUPC" pitchFamily="18" charset="-34"/>
              </a:rPr>
            </a:br>
            <a:endParaRPr lang="it-IT" dirty="0"/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13313" name="Object 1"/>
          <p:cNvGraphicFramePr>
            <a:graphicFrameLocks noChangeAspect="1"/>
          </p:cNvGraphicFramePr>
          <p:nvPr/>
        </p:nvGraphicFramePr>
        <p:xfrm>
          <a:off x="0" y="0"/>
          <a:ext cx="1285852" cy="1285852"/>
        </p:xfrm>
        <a:graphic>
          <a:graphicData uri="http://schemas.openxmlformats.org/presentationml/2006/ole">
            <p:oleObj spid="_x0000_s49154" name="Immagine bitmap" r:id="rId3" imgW="6752381" imgH="6687483" progId="PBrush">
              <p:embed/>
            </p:oleObj>
          </a:graphicData>
        </a:graphic>
      </p:graphicFrame>
      <p:sp>
        <p:nvSpPr>
          <p:cNvPr id="7" name="Segnaposto contenuto 6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endParaRPr lang="it-IT" i="1" dirty="0" smtClean="0">
              <a:latin typeface="AngsanaUPC" pitchFamily="18" charset="-34"/>
              <a:cs typeface="AngsanaUPC" pitchFamily="18" charset="-34"/>
            </a:endParaRPr>
          </a:p>
          <a:p>
            <a:pPr algn="ctr">
              <a:buNone/>
            </a:pPr>
            <a:r>
              <a:rPr lang="it-IT" sz="3900" i="1" dirty="0" smtClean="0">
                <a:latin typeface="AngsanaUPC" pitchFamily="18" charset="-34"/>
                <a:cs typeface="AngsanaUPC" pitchFamily="18" charset="-34"/>
              </a:rPr>
              <a:t>“</a:t>
            </a:r>
            <a:r>
              <a:rPr lang="it-IT" sz="4800" i="1" dirty="0" smtClean="0">
                <a:latin typeface="AngsanaUPC" pitchFamily="18" charset="-34"/>
                <a:cs typeface="AngsanaUPC" pitchFamily="18" charset="-34"/>
              </a:rPr>
              <a:t>Ci troviamo continuamente di fronte </a:t>
            </a:r>
            <a:endParaRPr lang="it-IT" sz="4800" i="1" dirty="0" smtClean="0">
              <a:latin typeface="AngsanaUPC" pitchFamily="18" charset="-34"/>
              <a:cs typeface="AngsanaUPC" pitchFamily="18" charset="-34"/>
            </a:endParaRPr>
          </a:p>
          <a:p>
            <a:pPr algn="ctr">
              <a:buNone/>
            </a:pPr>
            <a:r>
              <a:rPr lang="it-IT" sz="4800" i="1" dirty="0" smtClean="0">
                <a:latin typeface="AngsanaUPC" pitchFamily="18" charset="-34"/>
                <a:cs typeface="AngsanaUPC" pitchFamily="18" charset="-34"/>
              </a:rPr>
              <a:t>a </a:t>
            </a:r>
            <a:r>
              <a:rPr lang="it-IT" sz="4800" i="1" dirty="0" smtClean="0">
                <a:latin typeface="AngsanaUPC" pitchFamily="18" charset="-34"/>
                <a:cs typeface="AngsanaUPC" pitchFamily="18" charset="-34"/>
              </a:rPr>
              <a:t>una serie di grandi opportunità </a:t>
            </a:r>
            <a:endParaRPr lang="it-IT" sz="4800" i="1" dirty="0" smtClean="0">
              <a:latin typeface="AngsanaUPC" pitchFamily="18" charset="-34"/>
              <a:cs typeface="AngsanaUPC" pitchFamily="18" charset="-34"/>
            </a:endParaRPr>
          </a:p>
          <a:p>
            <a:pPr algn="ctr">
              <a:buNone/>
            </a:pPr>
            <a:r>
              <a:rPr lang="it-IT" sz="4800" i="1" dirty="0" smtClean="0">
                <a:latin typeface="AngsanaUPC" pitchFamily="18" charset="-34"/>
                <a:cs typeface="AngsanaUPC" pitchFamily="18" charset="-34"/>
              </a:rPr>
              <a:t>brillantemente </a:t>
            </a:r>
            <a:r>
              <a:rPr lang="it-IT" sz="4800" i="1" dirty="0" smtClean="0">
                <a:latin typeface="AngsanaUPC" pitchFamily="18" charset="-34"/>
                <a:cs typeface="AngsanaUPC" pitchFamily="18" charset="-34"/>
              </a:rPr>
              <a:t>travestite da problemi insolubili.” </a:t>
            </a:r>
          </a:p>
          <a:p>
            <a:pPr algn="r">
              <a:buNone/>
            </a:pPr>
            <a:r>
              <a:rPr lang="it-IT" sz="4800" i="1" dirty="0" smtClean="0">
                <a:latin typeface="AngsanaUPC" pitchFamily="18" charset="-34"/>
                <a:cs typeface="AngsanaUPC" pitchFamily="18" charset="-34"/>
              </a:rPr>
              <a:t>John </a:t>
            </a:r>
            <a:r>
              <a:rPr lang="it-IT" sz="4800" i="1" dirty="0" smtClean="0">
                <a:latin typeface="AngsanaUPC" pitchFamily="18" charset="-34"/>
                <a:cs typeface="AngsanaUPC" pitchFamily="18" charset="-34"/>
              </a:rPr>
              <a:t>W. </a:t>
            </a:r>
            <a:r>
              <a:rPr lang="it-IT" sz="4800" i="1" dirty="0" smtClean="0">
                <a:latin typeface="AngsanaUPC" pitchFamily="18" charset="-34"/>
                <a:cs typeface="AngsanaUPC" pitchFamily="18" charset="-34"/>
              </a:rPr>
              <a:t>Gardner</a:t>
            </a:r>
          </a:p>
          <a:p>
            <a:pPr algn="r">
              <a:buNone/>
            </a:pPr>
            <a:endParaRPr lang="it-IT" i="1" dirty="0" smtClean="0">
              <a:latin typeface="AngsanaUPC" pitchFamily="18" charset="-34"/>
              <a:cs typeface="AngsanaUPC" pitchFamily="18" charset="-34"/>
            </a:endParaRPr>
          </a:p>
          <a:p>
            <a:pPr algn="r">
              <a:buNone/>
            </a:pPr>
            <a:endParaRPr lang="it-IT" i="1" dirty="0" smtClean="0"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r>
              <a:rPr lang="it-IT" sz="4200" i="1" dirty="0" err="1" smtClean="0">
                <a:solidFill>
                  <a:schemeClr val="accent2">
                    <a:lumMod val="50000"/>
                  </a:schemeClr>
                </a:solidFill>
              </a:rPr>
              <a:t>ARRIVEDERCI…</a:t>
            </a:r>
            <a:endParaRPr lang="it-IT" sz="4200" i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09648">
            <a:alpha val="74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27584" y="1484784"/>
            <a:ext cx="7772400" cy="4392488"/>
          </a:xfrm>
        </p:spPr>
        <p:txBody>
          <a:bodyPr>
            <a:normAutofit fontScale="90000"/>
          </a:bodyPr>
          <a:lstStyle/>
          <a:p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b="1" dirty="0" smtClean="0"/>
              <a:t>Comune di Cuneo</a:t>
            </a:r>
            <a:r>
              <a:rPr lang="it-IT" dirty="0" smtClean="0"/>
              <a:t> </a:t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sz="3100" dirty="0" smtClean="0"/>
              <a:t>in collaborazione con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 </a:t>
            </a:r>
            <a:r>
              <a:rPr lang="it-IT" sz="4000" b="1" dirty="0" smtClean="0"/>
              <a:t>Cooperativa Sociale Emmanuele</a:t>
            </a:r>
            <a:br>
              <a:rPr lang="it-IT" sz="4000" b="1" dirty="0" smtClean="0"/>
            </a:br>
            <a:r>
              <a:rPr lang="it-IT" sz="4000" b="1" dirty="0" smtClean="0"/>
              <a:t>Cooperativa Sociale Momo</a:t>
            </a:r>
            <a:br>
              <a:rPr lang="it-IT" sz="4000" b="1" dirty="0" smtClean="0"/>
            </a:br>
            <a:r>
              <a:rPr lang="it-IT" sz="4000" b="1" dirty="0" smtClean="0"/>
              <a:t>Cooperativa Sociale </a:t>
            </a:r>
            <a:r>
              <a:rPr lang="it-IT" sz="4000" b="1" dirty="0" err="1" smtClean="0"/>
              <a:t>O.R.So.</a:t>
            </a:r>
            <a:r>
              <a:rPr lang="it-IT" sz="4000" dirty="0" smtClean="0"/>
              <a:t> </a:t>
            </a:r>
            <a:br>
              <a:rPr lang="it-IT" sz="4000" dirty="0" smtClean="0"/>
            </a:br>
            <a:r>
              <a:rPr lang="it-IT" sz="2200" dirty="0" smtClean="0"/>
              <a:t/>
            </a:r>
            <a:br>
              <a:rPr lang="it-IT" sz="2200" dirty="0" smtClean="0"/>
            </a:br>
            <a:r>
              <a:rPr lang="it-IT" sz="2200" dirty="0" smtClean="0"/>
              <a:t/>
            </a:r>
            <a:br>
              <a:rPr lang="it-IT" sz="2200" dirty="0" smtClean="0"/>
            </a:br>
            <a:r>
              <a:rPr lang="it-IT" sz="2700" dirty="0" smtClean="0"/>
              <a:t>con </a:t>
            </a:r>
            <a:r>
              <a:rPr lang="it-IT" sz="2700" dirty="0" smtClean="0"/>
              <a:t>la consulenza del </a:t>
            </a:r>
            <a:r>
              <a:rPr lang="it-IT" sz="4000" dirty="0" smtClean="0"/>
              <a:t/>
            </a:r>
            <a:br>
              <a:rPr lang="it-IT" sz="4000" dirty="0" smtClean="0"/>
            </a:br>
            <a:r>
              <a:rPr lang="it-IT" sz="3600" b="1" dirty="0" smtClean="0"/>
              <a:t>Gruppo Abele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>
                <a:ea typeface="Times New Roman"/>
                <a:cs typeface="Arial"/>
              </a:rPr>
              <a:t> </a:t>
            </a:r>
            <a:endParaRPr lang="it-IT" dirty="0"/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13313" name="Object 1"/>
          <p:cNvGraphicFramePr>
            <a:graphicFrameLocks noChangeAspect="1"/>
          </p:cNvGraphicFramePr>
          <p:nvPr/>
        </p:nvGraphicFramePr>
        <p:xfrm>
          <a:off x="0" y="0"/>
          <a:ext cx="1285852" cy="1285852"/>
        </p:xfrm>
        <a:graphic>
          <a:graphicData uri="http://schemas.openxmlformats.org/presentationml/2006/ole">
            <p:oleObj spid="_x0000_s14338" name="Immagine bitmap" r:id="rId3" imgW="6752381" imgH="6687483" progId="PBrush">
              <p:embed/>
            </p:oleObj>
          </a:graphicData>
        </a:graphic>
      </p:graphicFrame>
      <p:pic>
        <p:nvPicPr>
          <p:cNvPr id="14339" name="Immagin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4348" y="3214686"/>
            <a:ext cx="5334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Picture 4" descr="Momo_restyling copi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00100" y="3857628"/>
            <a:ext cx="914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14341" name="Object 5"/>
          <p:cNvGraphicFramePr>
            <a:graphicFrameLocks noChangeAspect="1"/>
          </p:cNvGraphicFramePr>
          <p:nvPr/>
        </p:nvGraphicFramePr>
        <p:xfrm>
          <a:off x="1500166" y="4500570"/>
          <a:ext cx="552450" cy="609600"/>
        </p:xfrm>
        <a:graphic>
          <a:graphicData uri="http://schemas.openxmlformats.org/presentationml/2006/ole">
            <p:oleObj spid="_x0000_s14341" name="Immagine bitmap" r:id="rId6" imgW="1876190" imgH="2048161" progId="PBrush">
              <p:embed/>
            </p:oleObj>
          </a:graphicData>
        </a:graphic>
      </p:graphicFrame>
      <p:pic>
        <p:nvPicPr>
          <p:cNvPr id="11" name="Immagine 10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732240" y="1214422"/>
            <a:ext cx="1840288" cy="150019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pic>
        <p:nvPicPr>
          <p:cNvPr id="3" name="Picture 6" descr="Logo_GA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072198" y="5929330"/>
            <a:ext cx="714380" cy="383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09648">
            <a:alpha val="74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27584" y="1484784"/>
            <a:ext cx="7772400" cy="1470025"/>
          </a:xfrm>
        </p:spPr>
        <p:txBody>
          <a:bodyPr>
            <a:normAutofit fontScale="90000"/>
          </a:bodyPr>
          <a:lstStyle/>
          <a:p>
            <a:pPr lvl="0"/>
            <a:r>
              <a:rPr lang="it-IT" dirty="0" smtClean="0"/>
              <a:t>SICUREZZA </a:t>
            </a:r>
            <a:r>
              <a:rPr lang="it-IT" i="1" dirty="0" smtClean="0"/>
              <a:t>vs</a:t>
            </a:r>
            <a:r>
              <a:rPr lang="it-IT" dirty="0" smtClean="0"/>
              <a:t> INSICUREZZA</a:t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dimensione soggettiva</a:t>
            </a:r>
            <a:endParaRPr lang="it-IT" dirty="0"/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13313" name="Object 1"/>
          <p:cNvGraphicFramePr>
            <a:graphicFrameLocks noChangeAspect="1"/>
          </p:cNvGraphicFramePr>
          <p:nvPr/>
        </p:nvGraphicFramePr>
        <p:xfrm>
          <a:off x="0" y="0"/>
          <a:ext cx="1285852" cy="1285852"/>
        </p:xfrm>
        <a:graphic>
          <a:graphicData uri="http://schemas.openxmlformats.org/presentationml/2006/ole">
            <p:oleObj spid="_x0000_s35842" name="Immagine bitmap" r:id="rId3" imgW="6752381" imgH="6687483" progId="PBrush">
              <p:embed/>
            </p:oleObj>
          </a:graphicData>
        </a:graphic>
      </p:graphicFrame>
      <p:sp>
        <p:nvSpPr>
          <p:cNvPr id="6" name="Sottotitolo 5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10952"/>
          </a:xfrm>
        </p:spPr>
        <p:txBody>
          <a:bodyPr>
            <a:normAutofit/>
          </a:bodyPr>
          <a:lstStyle/>
          <a:p>
            <a:r>
              <a:rPr lang="it-IT" dirty="0" smtClean="0"/>
              <a:t>VICINO NEMICO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09648">
            <a:alpha val="74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OBIETTIVI</a:t>
            </a:r>
            <a:endParaRPr lang="it-IT" dirty="0"/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13313" name="Object 1"/>
          <p:cNvGraphicFramePr>
            <a:graphicFrameLocks noChangeAspect="1"/>
          </p:cNvGraphicFramePr>
          <p:nvPr/>
        </p:nvGraphicFramePr>
        <p:xfrm>
          <a:off x="0" y="0"/>
          <a:ext cx="1285852" cy="1285852"/>
        </p:xfrm>
        <a:graphic>
          <a:graphicData uri="http://schemas.openxmlformats.org/presentationml/2006/ole">
            <p:oleObj spid="_x0000_s15362" name="Immagine bitmap" r:id="rId3" imgW="6752381" imgH="6687483" progId="PBrush">
              <p:embed/>
            </p:oleObj>
          </a:graphicData>
        </a:graphic>
      </p:graphicFrame>
      <p:sp>
        <p:nvSpPr>
          <p:cNvPr id="8" name="Sottotitol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dirty="0" smtClean="0">
              <a:solidFill>
                <a:schemeClr val="tx1"/>
              </a:solidFill>
            </a:endParaRPr>
          </a:p>
          <a:p>
            <a:pPr algn="l"/>
            <a:r>
              <a:rPr lang="it-IT" dirty="0" smtClean="0">
                <a:solidFill>
                  <a:schemeClr val="tx1"/>
                </a:solidFill>
              </a:rPr>
              <a:t>Rispondere ai bisogni del cittadino che vive in situazione di conflitto relazionale</a:t>
            </a:r>
          </a:p>
          <a:p>
            <a:pPr algn="l">
              <a:buNone/>
            </a:pPr>
            <a:r>
              <a:rPr lang="it-IT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it-IT" dirty="0" smtClean="0">
                <a:solidFill>
                  <a:schemeClr val="tx1"/>
                </a:solidFill>
              </a:rPr>
              <a:t>Diffondere nel tessuto urbano un approccio nuovo all’esperienza della conflittualità e della vittimizzazione.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09648">
            <a:alpha val="74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APPROCCIO</a:t>
            </a:r>
            <a:endParaRPr lang="it-IT" dirty="0"/>
          </a:p>
        </p:txBody>
      </p:sp>
      <p:sp>
        <p:nvSpPr>
          <p:cNvPr id="7" name="Segnaposto contenuto 6"/>
          <p:cNvSpPr>
            <a:spLocks noGrp="1"/>
          </p:cNvSpPr>
          <p:nvPr>
            <p:ph idx="1"/>
          </p:nvPr>
        </p:nvSpPr>
        <p:spPr>
          <a:xfrm>
            <a:off x="457200" y="1600200"/>
            <a:ext cx="8472518" cy="4972072"/>
          </a:xfrm>
        </p:spPr>
        <p:txBody>
          <a:bodyPr>
            <a:normAutofit fontScale="62500" lnSpcReduction="20000"/>
          </a:bodyPr>
          <a:lstStyle/>
          <a:p>
            <a:r>
              <a:rPr lang="it-IT" sz="4000" dirty="0" smtClean="0"/>
              <a:t>CONFLITTO E’ “NORMALE”</a:t>
            </a:r>
          </a:p>
          <a:p>
            <a:pPr algn="ctr">
              <a:buNone/>
            </a:pPr>
            <a:r>
              <a:rPr lang="it-IT" sz="4000" dirty="0" smtClean="0"/>
              <a:t>Il conflitto è una dimensione naturale e importante dell’esperienza </a:t>
            </a:r>
            <a:r>
              <a:rPr lang="it-IT" sz="4000" dirty="0" smtClean="0"/>
              <a:t>umana</a:t>
            </a:r>
          </a:p>
          <a:p>
            <a:pPr algn="ctr">
              <a:buNone/>
            </a:pPr>
            <a:endParaRPr lang="it-IT" sz="4000" dirty="0" smtClean="0"/>
          </a:p>
          <a:p>
            <a:r>
              <a:rPr lang="it-IT" sz="4000" dirty="0" smtClean="0"/>
              <a:t>PROMOZIONE </a:t>
            </a:r>
            <a:r>
              <a:rPr lang="it-IT" sz="4000" dirty="0" err="1" smtClean="0"/>
              <a:t>DI</a:t>
            </a:r>
            <a:r>
              <a:rPr lang="it-IT" sz="4000" dirty="0" smtClean="0"/>
              <a:t> UNA CULTURA DEL CONFLITTO</a:t>
            </a:r>
          </a:p>
          <a:p>
            <a:pPr algn="ctr">
              <a:buNone/>
            </a:pPr>
            <a:r>
              <a:rPr lang="it-IT" sz="4000" dirty="0" smtClean="0"/>
              <a:t>Mediazione </a:t>
            </a:r>
            <a:r>
              <a:rPr lang="it-IT" sz="4000" dirty="0" smtClean="0"/>
              <a:t>e/o Gestione</a:t>
            </a:r>
          </a:p>
          <a:p>
            <a:pPr algn="ctr">
              <a:buNone/>
            </a:pPr>
            <a:endParaRPr lang="it-IT" sz="4000" dirty="0" smtClean="0"/>
          </a:p>
          <a:p>
            <a:r>
              <a:rPr lang="it-IT" sz="4000" dirty="0" smtClean="0"/>
              <a:t>CONFLITTO COME ROTTURA </a:t>
            </a:r>
            <a:r>
              <a:rPr lang="it-IT" sz="4000" dirty="0" smtClean="0"/>
              <a:t>RELAZIONALE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 algn="ctr">
              <a:buNone/>
            </a:pPr>
            <a:r>
              <a:rPr lang="it-IT" dirty="0" smtClean="0"/>
              <a:t>approccio </a:t>
            </a:r>
            <a:r>
              <a:rPr lang="it-IT" dirty="0" smtClean="0"/>
              <a:t>complesso al tema in grado di associare azioni mirate alla crescita di una cultura diffusa della mediazione e della conciliazione sul territorio a momenti più "istituzionali" che coinvolgano gli stessi servizi dell'Amministrazione</a:t>
            </a:r>
            <a:endParaRPr lang="it-IT" dirty="0" smtClean="0"/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13313" name="Object 1"/>
          <p:cNvGraphicFramePr>
            <a:graphicFrameLocks noChangeAspect="1"/>
          </p:cNvGraphicFramePr>
          <p:nvPr/>
        </p:nvGraphicFramePr>
        <p:xfrm>
          <a:off x="0" y="0"/>
          <a:ext cx="1285852" cy="1285852"/>
        </p:xfrm>
        <a:graphic>
          <a:graphicData uri="http://schemas.openxmlformats.org/presentationml/2006/ole">
            <p:oleObj spid="_x0000_s16386" name="Immagine bitmap" r:id="rId3" imgW="6752381" imgH="6687483" progId="PBrush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09648">
            <a:alpha val="74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STRUMENTI / AZIONI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13313" name="Object 1"/>
          <p:cNvGraphicFramePr>
            <a:graphicFrameLocks noChangeAspect="1"/>
          </p:cNvGraphicFramePr>
          <p:nvPr/>
        </p:nvGraphicFramePr>
        <p:xfrm>
          <a:off x="0" y="0"/>
          <a:ext cx="1285852" cy="1285852"/>
        </p:xfrm>
        <a:graphic>
          <a:graphicData uri="http://schemas.openxmlformats.org/presentationml/2006/ole">
            <p:oleObj spid="_x0000_s17410" name="Immagine bitmap" r:id="rId3" imgW="6752381" imgH="6687483" progId="PBrush">
              <p:embed/>
            </p:oleObj>
          </a:graphicData>
        </a:graphic>
      </p:graphicFrame>
      <p:graphicFrame>
        <p:nvGraphicFramePr>
          <p:cNvPr id="8" name="Segnaposto contenuto 7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09648">
            <a:alpha val="74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>
          <a:xfrm>
            <a:off x="1428728" y="274638"/>
            <a:ext cx="7258072" cy="1143000"/>
          </a:xfrm>
        </p:spPr>
        <p:txBody>
          <a:bodyPr/>
          <a:lstStyle/>
          <a:p>
            <a:r>
              <a:rPr lang="it-IT" dirty="0" smtClean="0"/>
              <a:t>LO SPORTELLO TERZO TEMPO</a:t>
            </a:r>
            <a:endParaRPr lang="it-IT" dirty="0"/>
          </a:p>
        </p:txBody>
      </p:sp>
      <p:sp>
        <p:nvSpPr>
          <p:cNvPr id="7" name="Segnaposto contenuto 6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8288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sz="2800" dirty="0" smtClean="0"/>
              <a:t>Lo sportello di gestione e mediazione dei conflitti si propone al cittadino come “luogo aperto” di accoglienza, accompagnamento, consulenza e di ricomposizione delle </a:t>
            </a:r>
            <a:r>
              <a:rPr lang="it-IT" sz="2800" dirty="0" smtClean="0"/>
              <a:t>situazioni </a:t>
            </a:r>
            <a:r>
              <a:rPr lang="it-IT" sz="2800" dirty="0" smtClean="0"/>
              <a:t>conflittuali. </a:t>
            </a:r>
            <a:endParaRPr lang="it-IT" sz="2800" dirty="0" smtClean="0"/>
          </a:p>
          <a:p>
            <a:pPr algn="ctr">
              <a:buNone/>
            </a:pPr>
            <a:endParaRPr lang="it-IT" sz="2800" b="1" i="1" dirty="0" smtClean="0"/>
          </a:p>
          <a:p>
            <a:pPr algn="ctr">
              <a:buNone/>
            </a:pPr>
            <a:endParaRPr lang="it-IT" sz="2800" dirty="0"/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13313" name="Object 1"/>
          <p:cNvGraphicFramePr>
            <a:graphicFrameLocks noChangeAspect="1"/>
          </p:cNvGraphicFramePr>
          <p:nvPr/>
        </p:nvGraphicFramePr>
        <p:xfrm>
          <a:off x="0" y="0"/>
          <a:ext cx="1285852" cy="1285852"/>
        </p:xfrm>
        <a:graphic>
          <a:graphicData uri="http://schemas.openxmlformats.org/presentationml/2006/ole">
            <p:oleObj spid="_x0000_s18434" name="Immagine bitmap" r:id="rId3" imgW="6752381" imgH="6687483" progId="PBrush">
              <p:embed/>
            </p:oleObj>
          </a:graphicData>
        </a:graphic>
      </p:graphicFrame>
      <p:pic>
        <p:nvPicPr>
          <p:cNvPr id="18437" name="Picture 5" descr="F:\CONFLITTI\foto giornata conflitti\100B001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282" y="3571856"/>
            <a:ext cx="4000528" cy="3000396"/>
          </a:xfrm>
          <a:prstGeom prst="rect">
            <a:avLst/>
          </a:prstGeom>
          <a:noFill/>
        </p:spPr>
      </p:pic>
      <p:pic>
        <p:nvPicPr>
          <p:cNvPr id="18438" name="Picture 6" descr="F:\CONFLITTI\foto giornata conflitti\100B0020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57950" y="3571876"/>
            <a:ext cx="2571728" cy="30479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09648">
            <a:alpha val="74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>
          <a:xfrm>
            <a:off x="1428728" y="274638"/>
            <a:ext cx="7258072" cy="1143000"/>
          </a:xfrm>
        </p:spPr>
        <p:txBody>
          <a:bodyPr/>
          <a:lstStyle/>
          <a:p>
            <a:r>
              <a:rPr lang="it-IT" dirty="0" smtClean="0"/>
              <a:t>LO SPORTELLO TERZO TEMPO</a:t>
            </a:r>
            <a:endParaRPr lang="it-IT" dirty="0"/>
          </a:p>
        </p:txBody>
      </p:sp>
      <p:sp>
        <p:nvSpPr>
          <p:cNvPr id="7" name="Segnaposto contenuto 6"/>
          <p:cNvSpPr>
            <a:spLocks noGrp="1"/>
          </p:cNvSpPr>
          <p:nvPr>
            <p:ph idx="1"/>
          </p:nvPr>
        </p:nvSpPr>
        <p:spPr>
          <a:xfrm>
            <a:off x="142844" y="1357298"/>
            <a:ext cx="8858312" cy="521497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sz="2800" b="1" i="1" dirty="0" smtClean="0"/>
              <a:t>A CHI È RIVOLTO</a:t>
            </a:r>
            <a:r>
              <a:rPr lang="it-IT" sz="2800" b="1" i="1" dirty="0" smtClean="0"/>
              <a:t>?</a:t>
            </a:r>
          </a:p>
          <a:p>
            <a:pPr>
              <a:buNone/>
            </a:pPr>
            <a:r>
              <a:rPr lang="it-IT" sz="2400" dirty="0" smtClean="0"/>
              <a:t>a chi non riesce a trovare una soluzione a conflitti con familiari</a:t>
            </a:r>
          </a:p>
          <a:p>
            <a:pPr>
              <a:buNone/>
            </a:pPr>
            <a:r>
              <a:rPr lang="it-IT" sz="2400" dirty="0" smtClean="0"/>
              <a:t>a chi si trova a gestire relazioni problematiche in ambito lavorativo</a:t>
            </a:r>
          </a:p>
          <a:p>
            <a:pPr>
              <a:buNone/>
            </a:pPr>
            <a:r>
              <a:rPr lang="it-IT" sz="2400" dirty="0" smtClean="0"/>
              <a:t>a chi litiga con i vicini di casa</a:t>
            </a:r>
          </a:p>
          <a:p>
            <a:pPr>
              <a:buNone/>
            </a:pPr>
            <a:r>
              <a:rPr lang="it-IT" sz="2400" dirty="0" smtClean="0"/>
              <a:t>a chi è divenuto vittima di un qualche reato o aggressione</a:t>
            </a:r>
          </a:p>
          <a:p>
            <a:pPr>
              <a:buNone/>
            </a:pPr>
            <a:r>
              <a:rPr lang="it-IT" sz="2400" dirty="0" smtClean="0"/>
              <a:t>.. e per ogni altra situazione di conflitto</a:t>
            </a:r>
          </a:p>
          <a:p>
            <a:pPr>
              <a:buNone/>
            </a:pPr>
            <a:endParaRPr lang="it-IT" sz="2400" dirty="0" smtClean="0"/>
          </a:p>
          <a:p>
            <a:pPr algn="ctr">
              <a:buNone/>
            </a:pPr>
            <a:r>
              <a:rPr lang="it-IT" sz="2800" b="1" i="1" dirty="0" smtClean="0"/>
              <a:t>CHI </a:t>
            </a:r>
            <a:r>
              <a:rPr lang="it-IT" sz="2800" b="1" i="1" dirty="0" err="1" smtClean="0"/>
              <a:t>VI</a:t>
            </a:r>
            <a:r>
              <a:rPr lang="it-IT" sz="2800" b="1" i="1" dirty="0" smtClean="0"/>
              <a:t> OPERA?</a:t>
            </a:r>
            <a:endParaRPr lang="it-IT" sz="2800" dirty="0" smtClean="0"/>
          </a:p>
          <a:p>
            <a:pPr>
              <a:buNone/>
            </a:pPr>
            <a:r>
              <a:rPr lang="it-IT" sz="2400" dirty="0" smtClean="0"/>
              <a:t>Un’equipe multi professionale, composta da pedagogisti, educatori, mediatori, psicoterapeuti e </a:t>
            </a:r>
            <a:r>
              <a:rPr lang="it-IT" sz="2400" dirty="0" smtClean="0"/>
              <a:t>avvocati</a:t>
            </a: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13313" name="Object 1"/>
          <p:cNvGraphicFramePr>
            <a:graphicFrameLocks noChangeAspect="1"/>
          </p:cNvGraphicFramePr>
          <p:nvPr/>
        </p:nvGraphicFramePr>
        <p:xfrm>
          <a:off x="0" y="0"/>
          <a:ext cx="1285852" cy="1285852"/>
        </p:xfrm>
        <a:graphic>
          <a:graphicData uri="http://schemas.openxmlformats.org/presentationml/2006/ole">
            <p:oleObj spid="_x0000_s46082" name="Immagine bitmap" r:id="rId3" imgW="6752381" imgH="6687483" progId="PBrush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09648">
            <a:alpha val="74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>
          <a:xfrm>
            <a:off x="1428728" y="274638"/>
            <a:ext cx="7258072" cy="1143000"/>
          </a:xfrm>
        </p:spPr>
        <p:txBody>
          <a:bodyPr/>
          <a:lstStyle/>
          <a:p>
            <a:r>
              <a:rPr lang="it-IT" dirty="0" smtClean="0"/>
              <a:t>LO SPORTELLO TERZO TEMPO</a:t>
            </a:r>
            <a:endParaRPr lang="it-IT" dirty="0"/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13313" name="Object 1"/>
          <p:cNvGraphicFramePr>
            <a:graphicFrameLocks noChangeAspect="1"/>
          </p:cNvGraphicFramePr>
          <p:nvPr/>
        </p:nvGraphicFramePr>
        <p:xfrm>
          <a:off x="0" y="0"/>
          <a:ext cx="1285852" cy="1285852"/>
        </p:xfrm>
        <a:graphic>
          <a:graphicData uri="http://schemas.openxmlformats.org/presentationml/2006/ole">
            <p:oleObj spid="_x0000_s45058" name="Immagine bitmap" r:id="rId3" imgW="6752381" imgH="6687483" progId="PBrush">
              <p:embed/>
            </p:oleObj>
          </a:graphicData>
        </a:graphic>
      </p:graphicFrame>
      <p:graphicFrame>
        <p:nvGraphicFramePr>
          <p:cNvPr id="8" name="Segnaposto contenuto 7"/>
          <p:cNvGraphicFramePr>
            <a:graphicFrameLocks noGrp="1"/>
          </p:cNvGraphicFramePr>
          <p:nvPr>
            <p:ph idx="1"/>
          </p:nvPr>
        </p:nvGraphicFramePr>
        <p:xfrm>
          <a:off x="457200" y="1071546"/>
          <a:ext cx="8543956" cy="5500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</TotalTime>
  <Words>654</Words>
  <Application>Microsoft Office PowerPoint</Application>
  <PresentationFormat>Presentazione su schermo (4:3)</PresentationFormat>
  <Paragraphs>157</Paragraphs>
  <Slides>15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7" baseType="lpstr">
      <vt:lpstr>Tema di Office</vt:lpstr>
      <vt:lpstr>Immagine bitmap</vt:lpstr>
      <vt:lpstr>TERZO TEMPO</vt:lpstr>
      <vt:lpstr>  Comune di Cuneo   in collaborazione con  Cooperativa Sociale Emmanuele Cooperativa Sociale Momo Cooperativa Sociale O.R.So.    con la consulenza del  Gruppo Abele  </vt:lpstr>
      <vt:lpstr>SICUREZZA vs INSICUREZZA  dimensione soggettiva</vt:lpstr>
      <vt:lpstr>OBIETTIVI</vt:lpstr>
      <vt:lpstr>APPROCCIO</vt:lpstr>
      <vt:lpstr> STRUMENTI / AZIONI </vt:lpstr>
      <vt:lpstr>LO SPORTELLO TERZO TEMPO</vt:lpstr>
      <vt:lpstr>LO SPORTELLO TERZO TEMPO</vt:lpstr>
      <vt:lpstr>LO SPORTELLO TERZO TEMPO</vt:lpstr>
      <vt:lpstr> INTERVENTI FORMATIVI  PERCORSI LABORATORIALI AD HOC </vt:lpstr>
      <vt:lpstr> INTERVENTI FORMATIVI  PERCORSI LABORATORIALI AD HOC </vt:lpstr>
      <vt:lpstr>  SENSIBILIZZAZIONE PERCORSI LABORATORIALI AD HOC </vt:lpstr>
      <vt:lpstr>ALCUNI NUMERI </vt:lpstr>
      <vt:lpstr>CARATTERISTICHE QUALIFICANTI</vt:lpstr>
      <vt:lpstr> CONTINUITA’ ?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TERZO TEMPO</dc:title>
  <dc:creator>PC</dc:creator>
  <cp:lastModifiedBy>PC</cp:lastModifiedBy>
  <cp:revision>17</cp:revision>
  <dcterms:created xsi:type="dcterms:W3CDTF">2012-04-19T14:36:55Z</dcterms:created>
  <dcterms:modified xsi:type="dcterms:W3CDTF">2012-04-19T23:53:03Z</dcterms:modified>
</cp:coreProperties>
</file>